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0" r:id="rId5"/>
    <p:sldId id="261" r:id="rId6"/>
    <p:sldId id="262" r:id="rId7"/>
    <p:sldId id="264" r:id="rId8"/>
    <p:sldId id="263"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15" d="100"/>
          <a:sy n="115" d="100"/>
        </p:scale>
        <p:origin x="120"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B2D7B-8DEF-4B5B-BAAD-09BF22B149BB}" type="datetimeFigureOut">
              <a:rPr lang="en-US" smtClean="0"/>
              <a:t>10/18/2017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F8016-8411-4E59-ABE2-D03068908B89}" type="slidenum">
              <a:rPr lang="en-US" smtClean="0"/>
              <a:t>‹#›</a:t>
            </a:fld>
            <a:endParaRPr lang="en-US"/>
          </a:p>
        </p:txBody>
      </p:sp>
    </p:spTree>
    <p:extLst>
      <p:ext uri="{BB962C8B-B14F-4D97-AF65-F5344CB8AC3E}">
        <p14:creationId xmlns:p14="http://schemas.microsoft.com/office/powerpoint/2010/main" val="272412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3F8016-8411-4E59-ABE2-D03068908B89}" type="slidenum">
              <a:rPr lang="en-US" smtClean="0"/>
              <a:t>1</a:t>
            </a:fld>
            <a:endParaRPr lang="en-US"/>
          </a:p>
        </p:txBody>
      </p:sp>
    </p:spTree>
    <p:extLst>
      <p:ext uri="{BB962C8B-B14F-4D97-AF65-F5344CB8AC3E}">
        <p14:creationId xmlns:p14="http://schemas.microsoft.com/office/powerpoint/2010/main" val="307535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A2A4F0-0C1B-40C1-8339-9FDD67FACE50}" type="datetime1">
              <a:rPr lang="en-US" smtClean="0"/>
              <a:t>10/18/2017</a:t>
            </a:fld>
            <a:endParaRPr lang="en-US"/>
          </a:p>
        </p:txBody>
      </p:sp>
      <p:sp>
        <p:nvSpPr>
          <p:cNvPr id="5" name="Footer Placeholder 4"/>
          <p:cNvSpPr>
            <a:spLocks noGrp="1"/>
          </p:cNvSpPr>
          <p:nvPr>
            <p:ph type="ftr" sz="quarter" idx="11"/>
          </p:nvPr>
        </p:nvSpPr>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423095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C6E13-3804-4C02-AA71-418D67792EAE}" type="datetime1">
              <a:rPr lang="en-US" smtClean="0"/>
              <a:t>10/18/2017</a:t>
            </a:fld>
            <a:endParaRPr lang="en-US"/>
          </a:p>
        </p:txBody>
      </p:sp>
      <p:sp>
        <p:nvSpPr>
          <p:cNvPr id="5" name="Footer Placeholder 4"/>
          <p:cNvSpPr>
            <a:spLocks noGrp="1"/>
          </p:cNvSpPr>
          <p:nvPr>
            <p:ph type="ftr" sz="quarter" idx="11"/>
          </p:nvPr>
        </p:nvSpPr>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03252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4E2937-06ED-4464-A6D0-161167F219F8}" type="datetime1">
              <a:rPr lang="en-US" smtClean="0"/>
              <a:t>10/18/2017</a:t>
            </a:fld>
            <a:endParaRPr lang="en-US"/>
          </a:p>
        </p:txBody>
      </p:sp>
      <p:sp>
        <p:nvSpPr>
          <p:cNvPr id="5" name="Footer Placeholder 4"/>
          <p:cNvSpPr>
            <a:spLocks noGrp="1"/>
          </p:cNvSpPr>
          <p:nvPr>
            <p:ph type="ftr" sz="quarter" idx="11"/>
          </p:nvPr>
        </p:nvSpPr>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53770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958E7-7127-4939-8F70-1890DEB9EB49}" type="datetime1">
              <a:rPr lang="en-US" smtClean="0"/>
              <a:t>10/18/2017</a:t>
            </a:fld>
            <a:endParaRPr lang="en-US"/>
          </a:p>
        </p:txBody>
      </p:sp>
      <p:sp>
        <p:nvSpPr>
          <p:cNvPr id="5" name="Footer Placeholder 4"/>
          <p:cNvSpPr>
            <a:spLocks noGrp="1"/>
          </p:cNvSpPr>
          <p:nvPr>
            <p:ph type="ftr" sz="quarter" idx="11"/>
          </p:nvPr>
        </p:nvSpPr>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21264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B3D667-3BFA-410C-86B4-32291A2B99E8}" type="datetime1">
              <a:rPr lang="en-US" smtClean="0"/>
              <a:t>10/18/2017</a:t>
            </a:fld>
            <a:endParaRPr lang="en-US"/>
          </a:p>
        </p:txBody>
      </p:sp>
      <p:sp>
        <p:nvSpPr>
          <p:cNvPr id="5" name="Footer Placeholder 4"/>
          <p:cNvSpPr>
            <a:spLocks noGrp="1"/>
          </p:cNvSpPr>
          <p:nvPr>
            <p:ph type="ftr" sz="quarter" idx="11"/>
          </p:nvPr>
        </p:nvSpPr>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87639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90B194-064B-4625-9FDD-31C4D5564E04}" type="datetime1">
              <a:rPr lang="en-US" smtClean="0"/>
              <a:t>10/18/2017</a:t>
            </a:fld>
            <a:endParaRPr lang="en-US"/>
          </a:p>
        </p:txBody>
      </p:sp>
      <p:sp>
        <p:nvSpPr>
          <p:cNvPr id="6" name="Footer Placeholder 5"/>
          <p:cNvSpPr>
            <a:spLocks noGrp="1"/>
          </p:cNvSpPr>
          <p:nvPr>
            <p:ph type="ftr" sz="quarter" idx="11"/>
          </p:nvPr>
        </p:nvSpPr>
        <p:spPr/>
        <p:txBody>
          <a:bodyPr/>
          <a:lstStyle/>
          <a:p>
            <a:r>
              <a:rPr lang="en-US"/>
              <a:t>Version :V1 6/18/14     Written  by: Greg Cummings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91964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4858EB-941A-401E-B60B-8A8B77020C79}" type="datetime1">
              <a:rPr lang="en-US" smtClean="0"/>
              <a:t>10/18/2017</a:t>
            </a:fld>
            <a:endParaRPr lang="en-US"/>
          </a:p>
        </p:txBody>
      </p:sp>
      <p:sp>
        <p:nvSpPr>
          <p:cNvPr id="8" name="Footer Placeholder 7"/>
          <p:cNvSpPr>
            <a:spLocks noGrp="1"/>
          </p:cNvSpPr>
          <p:nvPr>
            <p:ph type="ftr" sz="quarter" idx="11"/>
          </p:nvPr>
        </p:nvSpPr>
        <p:spPr/>
        <p:txBody>
          <a:bodyPr/>
          <a:lstStyle/>
          <a:p>
            <a:r>
              <a:rPr lang="en-US"/>
              <a:t>Version :V1 6/18/14     Written  by: Greg Cummings   Edited by:</a:t>
            </a:r>
          </a:p>
        </p:txBody>
      </p:sp>
      <p:sp>
        <p:nvSpPr>
          <p:cNvPr id="9" name="Slide Number Placeholder 8"/>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426783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F20260-B002-4E29-847E-DAF3A94BEFB1}" type="datetime1">
              <a:rPr lang="en-US" smtClean="0"/>
              <a:t>10/18/2017</a:t>
            </a:fld>
            <a:endParaRPr lang="en-US"/>
          </a:p>
        </p:txBody>
      </p:sp>
      <p:sp>
        <p:nvSpPr>
          <p:cNvPr id="4" name="Footer Placeholder 3"/>
          <p:cNvSpPr>
            <a:spLocks noGrp="1"/>
          </p:cNvSpPr>
          <p:nvPr>
            <p:ph type="ftr" sz="quarter" idx="11"/>
          </p:nvPr>
        </p:nvSpPr>
        <p:spPr/>
        <p:txBody>
          <a:bodyPr/>
          <a:lstStyle/>
          <a:p>
            <a:r>
              <a:rPr lang="en-US"/>
              <a:t>Version :V1 6/18/14     Written  by: Greg Cummings   Edited by:</a:t>
            </a:r>
          </a:p>
        </p:txBody>
      </p:sp>
      <p:sp>
        <p:nvSpPr>
          <p:cNvPr id="5" name="Slide Number Placeholder 4"/>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86302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0A092-9991-4A6F-8895-17801B9DD152}" type="datetime1">
              <a:rPr lang="en-US" smtClean="0"/>
              <a:t>10/18/2017</a:t>
            </a:fld>
            <a:endParaRPr lang="en-US"/>
          </a:p>
        </p:txBody>
      </p:sp>
      <p:sp>
        <p:nvSpPr>
          <p:cNvPr id="3" name="Footer Placeholder 2"/>
          <p:cNvSpPr>
            <a:spLocks noGrp="1"/>
          </p:cNvSpPr>
          <p:nvPr>
            <p:ph type="ftr" sz="quarter" idx="11"/>
          </p:nvPr>
        </p:nvSpPr>
        <p:spPr/>
        <p:txBody>
          <a:bodyPr/>
          <a:lstStyle/>
          <a:p>
            <a:r>
              <a:rPr lang="en-US"/>
              <a:t>Version :V1 6/18/14     Written  by: Greg Cummings   Edited by:</a:t>
            </a:r>
          </a:p>
        </p:txBody>
      </p:sp>
      <p:sp>
        <p:nvSpPr>
          <p:cNvPr id="4" name="Slide Number Placeholder 3"/>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91321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0C7BBB-56B4-493B-99DB-F70B4155E5B8}" type="datetime1">
              <a:rPr lang="en-US" smtClean="0"/>
              <a:t>10/18/2017</a:t>
            </a:fld>
            <a:endParaRPr lang="en-US"/>
          </a:p>
        </p:txBody>
      </p:sp>
      <p:sp>
        <p:nvSpPr>
          <p:cNvPr id="6" name="Footer Placeholder 5"/>
          <p:cNvSpPr>
            <a:spLocks noGrp="1"/>
          </p:cNvSpPr>
          <p:nvPr>
            <p:ph type="ftr" sz="quarter" idx="11"/>
          </p:nvPr>
        </p:nvSpPr>
        <p:spPr/>
        <p:txBody>
          <a:bodyPr/>
          <a:lstStyle/>
          <a:p>
            <a:r>
              <a:rPr lang="en-US"/>
              <a:t>Version :V1 6/18/14     Written  by: Greg Cummings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11784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465628-A2BF-427E-AD42-3AEA3BAB1624}" type="datetime1">
              <a:rPr lang="en-US" smtClean="0"/>
              <a:t>10/18/2017</a:t>
            </a:fld>
            <a:endParaRPr lang="en-US"/>
          </a:p>
        </p:txBody>
      </p:sp>
      <p:sp>
        <p:nvSpPr>
          <p:cNvPr id="6" name="Footer Placeholder 5"/>
          <p:cNvSpPr>
            <a:spLocks noGrp="1"/>
          </p:cNvSpPr>
          <p:nvPr>
            <p:ph type="ftr" sz="quarter" idx="11"/>
          </p:nvPr>
        </p:nvSpPr>
        <p:spPr/>
        <p:txBody>
          <a:bodyPr/>
          <a:lstStyle/>
          <a:p>
            <a:r>
              <a:rPr lang="en-US"/>
              <a:t>Version :V1 6/18/14     Written  by: Greg Cummings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32624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4DC7E-375F-4970-B8F7-1EE6C800E4B9}" type="datetime1">
              <a:rPr lang="en-US" smtClean="0"/>
              <a:t>10/18/2017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Version :V1 6/18/14     Written  by: Greg Cummings   Edited by: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0E329-FEFF-4496-80C8-928B0907011E}" type="slidenum">
              <a:rPr lang="en-US" smtClean="0"/>
              <a:t>‹#›</a:t>
            </a:fld>
            <a:endParaRPr lang="en-US"/>
          </a:p>
        </p:txBody>
      </p:sp>
    </p:spTree>
    <p:extLst>
      <p:ext uri="{BB962C8B-B14F-4D97-AF65-F5344CB8AC3E}">
        <p14:creationId xmlns:p14="http://schemas.microsoft.com/office/powerpoint/2010/main" val="414736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5314" y="1506674"/>
            <a:ext cx="4560175" cy="132245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0" name="Freeform: Shap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89398" y="103031"/>
            <a:ext cx="5689408" cy="1408271"/>
          </a:xfrm>
        </p:spPr>
        <p:txBody>
          <a:bodyPr>
            <a:normAutofit fontScale="90000"/>
          </a:bodyPr>
          <a:lstStyle/>
          <a:p>
            <a:pPr algn="ctr"/>
            <a:r>
              <a:rPr lang="en-US" b="1" dirty="0"/>
              <a:t>MEGA </a:t>
            </a:r>
            <a:br>
              <a:rPr lang="en-US" b="1" dirty="0"/>
            </a:br>
            <a:r>
              <a:rPr lang="en-US" b="1" dirty="0"/>
              <a:t>Who are you? </a:t>
            </a:r>
            <a:br>
              <a:rPr lang="en-US" b="1" dirty="0"/>
            </a:br>
            <a:r>
              <a:rPr lang="en-US" b="1" dirty="0"/>
              <a:t>Biography session</a:t>
            </a:r>
            <a:endParaRPr lang="en-US" dirty="0"/>
          </a:p>
        </p:txBody>
      </p:sp>
      <p:sp>
        <p:nvSpPr>
          <p:cNvPr id="7" name="Date Placeholder 6"/>
          <p:cNvSpPr>
            <a:spLocks noGrp="1"/>
          </p:cNvSpPr>
          <p:nvPr>
            <p:ph type="dt" sz="half" idx="10"/>
          </p:nvPr>
        </p:nvSpPr>
        <p:spPr/>
        <p:txBody>
          <a:bodyPr/>
          <a:lstStyle/>
          <a:p>
            <a:fld id="{F579B8FC-3839-41C2-B0BC-F1C8E27A633F}" type="datetime1">
              <a:rPr lang="en-US" smtClean="0"/>
              <a:t>10/18/2017</a:t>
            </a:fld>
            <a:endParaRPr lang="en-US"/>
          </a:p>
        </p:txBody>
      </p:sp>
      <p:sp>
        <p:nvSpPr>
          <p:cNvPr id="8" name="Footer Placeholder 7"/>
          <p:cNvSpPr>
            <a:spLocks noGrp="1"/>
          </p:cNvSpPr>
          <p:nvPr>
            <p:ph type="ftr" sz="quarter" idx="11"/>
          </p:nvPr>
        </p:nvSpPr>
        <p:spPr>
          <a:xfrm>
            <a:off x="3970309" y="6424612"/>
            <a:ext cx="4114800" cy="365125"/>
          </a:xfrm>
        </p:spPr>
        <p:txBody>
          <a:bodyPr/>
          <a:lstStyle/>
          <a:p>
            <a:r>
              <a:rPr lang="en-US"/>
              <a:t>Version :V1 6/18/14     Written  by: Greg Cummings   Edited by:</a:t>
            </a:r>
            <a:endParaRPr lang="en-US" dirty="0"/>
          </a:p>
        </p:txBody>
      </p:sp>
      <p:sp>
        <p:nvSpPr>
          <p:cNvPr id="11" name="Slide Number Placeholder 10"/>
          <p:cNvSpPr>
            <a:spLocks noGrp="1"/>
          </p:cNvSpPr>
          <p:nvPr>
            <p:ph type="sldNum" sz="quarter" idx="12"/>
          </p:nvPr>
        </p:nvSpPr>
        <p:spPr/>
        <p:txBody>
          <a:bodyPr/>
          <a:lstStyle/>
          <a:p>
            <a:fld id="{2A80E329-FEFF-4496-80C8-928B0907011E}" type="slidenum">
              <a:rPr lang="en-US" smtClean="0"/>
              <a:t>1</a:t>
            </a:fld>
            <a:endParaRPr lang="en-US"/>
          </a:p>
        </p:txBody>
      </p:sp>
      <p:pic>
        <p:nvPicPr>
          <p:cNvPr id="13" name="Picture 3" descr="ANd9GcSkY5p8i3CxiPaQlZZYAZp_e2XIhUWXYF4PjCsYX5rfOxJXpMdh"/>
          <p:cNvPicPr>
            <a:picLocks noGrp="1" noChangeAspect="1" noChangeArrowheads="1"/>
          </p:cNvPicPr>
          <p:nvPr>
            <p:ph idx="1"/>
          </p:nvPr>
        </p:nvPicPr>
        <p:blipFill>
          <a:blip r:embed="rId4" cstate="print"/>
          <a:srcRect/>
          <a:stretch>
            <a:fillRect/>
          </a:stretch>
        </p:blipFill>
        <p:spPr bwMode="auto">
          <a:xfrm>
            <a:off x="2440016" y="2829125"/>
            <a:ext cx="9614983" cy="3558668"/>
          </a:xfrm>
          <a:prstGeom prst="rect">
            <a:avLst/>
          </a:prstGeom>
          <a:noFill/>
          <a:ln w="9525">
            <a:noFill/>
            <a:miter lim="800000"/>
            <a:headEnd/>
            <a:tailEnd/>
          </a:ln>
        </p:spPr>
      </p:pic>
    </p:spTree>
    <p:extLst>
      <p:ext uri="{BB962C8B-B14F-4D97-AF65-F5344CB8AC3E}">
        <p14:creationId xmlns:p14="http://schemas.microsoft.com/office/powerpoint/2010/main" val="336470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          Who are you? </a:t>
            </a:r>
            <a:br>
              <a:rPr lang="en-US" b="1" dirty="0"/>
            </a:br>
            <a:r>
              <a:rPr lang="en-US" b="1" dirty="0"/>
              <a:t>     Biography session</a:t>
            </a: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BA53371E-6E60-4FB8-8036-8732A17B828E}" type="datetime1">
              <a:rPr lang="en-US" smtClean="0"/>
              <a:t>10/18/2017</a:t>
            </a:fld>
            <a:endParaRPr lang="en-US"/>
          </a:p>
        </p:txBody>
      </p:sp>
      <p:sp>
        <p:nvSpPr>
          <p:cNvPr id="5" name="Footer Placeholder 4"/>
          <p:cNvSpPr>
            <a:spLocks noGrp="1"/>
          </p:cNvSpPr>
          <p:nvPr>
            <p:ph type="ftr" sz="quarter" idx="11"/>
          </p:nvPr>
        </p:nvSpPr>
        <p:spPr>
          <a:xfrm>
            <a:off x="4270420" y="6356350"/>
            <a:ext cx="4114800" cy="365125"/>
          </a:xfrm>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2</a:t>
            </a:fld>
            <a:endParaRPr lang="en-US"/>
          </a:p>
        </p:txBody>
      </p:sp>
      <p:sp>
        <p:nvSpPr>
          <p:cNvPr id="2" name="TextBox 1"/>
          <p:cNvSpPr txBox="1"/>
          <p:nvPr/>
        </p:nvSpPr>
        <p:spPr>
          <a:xfrm>
            <a:off x="497983" y="2398612"/>
            <a:ext cx="10855817" cy="584775"/>
          </a:xfrm>
          <a:prstGeom prst="rect">
            <a:avLst/>
          </a:prstGeom>
          <a:noFill/>
        </p:spPr>
        <p:txBody>
          <a:bodyPr wrap="square" rtlCol="0">
            <a:spAutoFit/>
          </a:bodyPr>
          <a:lstStyle/>
          <a:p>
            <a:r>
              <a:rPr lang="en-US" sz="3200" b="1" u="sng" dirty="0"/>
              <a:t>Core Values</a:t>
            </a:r>
            <a:endParaRPr lang="en-US" sz="3200" dirty="0"/>
          </a:p>
        </p:txBody>
      </p:sp>
      <p:sp>
        <p:nvSpPr>
          <p:cNvPr id="3" name="TextBox 2"/>
          <p:cNvSpPr txBox="1"/>
          <p:nvPr/>
        </p:nvSpPr>
        <p:spPr>
          <a:xfrm>
            <a:off x="583842" y="3520048"/>
            <a:ext cx="11487955" cy="2616101"/>
          </a:xfrm>
          <a:prstGeom prst="rect">
            <a:avLst/>
          </a:prstGeom>
          <a:noFill/>
        </p:spPr>
        <p:txBody>
          <a:bodyPr wrap="square" rtlCol="0">
            <a:spAutoFit/>
          </a:bodyPr>
          <a:lstStyle/>
          <a:p>
            <a:endParaRPr lang="en-US" sz="2000" b="1" dirty="0"/>
          </a:p>
          <a:p>
            <a:pPr marL="285750" indent="-285750">
              <a:buFont typeface="Arial" panose="020B0604020202020204" pitchFamily="34" charset="0"/>
              <a:buChar char="•"/>
            </a:pPr>
            <a:r>
              <a:rPr lang="en-US" i="1" dirty="0"/>
              <a:t>RESPECT</a:t>
            </a:r>
          </a:p>
          <a:p>
            <a:endParaRPr lang="en-US" i="1" dirty="0"/>
          </a:p>
          <a:p>
            <a:pPr marL="285750" indent="-285750">
              <a:buFont typeface="Arial" panose="020B0604020202020204" pitchFamily="34" charset="0"/>
              <a:buChar char="•"/>
            </a:pPr>
            <a:r>
              <a:rPr lang="en-US" i="1" dirty="0"/>
              <a:t>RESPONSIBILITY</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EFFORT</a:t>
            </a:r>
          </a:p>
          <a:p>
            <a:endParaRPr lang="en-US" i="1" dirty="0"/>
          </a:p>
          <a:p>
            <a:pPr marL="285750" indent="-285750">
              <a:buFont typeface="Arial" panose="020B0604020202020204" pitchFamily="34" charset="0"/>
              <a:buChar char="•"/>
            </a:pPr>
            <a:r>
              <a:rPr lang="en-US" i="1" dirty="0"/>
              <a:t>ACHIEVEMENT</a:t>
            </a:r>
          </a:p>
          <a:p>
            <a:endParaRPr lang="en-US" dirty="0"/>
          </a:p>
        </p:txBody>
      </p:sp>
    </p:spTree>
    <p:extLst>
      <p:ext uri="{BB962C8B-B14F-4D97-AF65-F5344CB8AC3E}">
        <p14:creationId xmlns:p14="http://schemas.microsoft.com/office/powerpoint/2010/main" val="174083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04204" y="267309"/>
            <a:ext cx="10847232" cy="1325563"/>
          </a:xfrm>
        </p:spPr>
        <p:txBody>
          <a:bodyPr>
            <a:normAutofit fontScale="90000"/>
          </a:bodyPr>
          <a:lstStyle/>
          <a:p>
            <a:r>
              <a:rPr lang="en-US" b="1" dirty="0"/>
              <a:t>       </a:t>
            </a:r>
            <a:br>
              <a:rPr lang="en-US" b="1" dirty="0"/>
            </a:br>
            <a:r>
              <a:rPr lang="en-US" b="1" dirty="0"/>
              <a:t>                  Who are you? </a:t>
            </a:r>
            <a:br>
              <a:rPr lang="en-US" b="1" dirty="0"/>
            </a:br>
            <a:r>
              <a:rPr lang="en-US" b="1" dirty="0"/>
              <a:t>  Personal Brand Statement for Students</a:t>
            </a:r>
            <a:br>
              <a:rPr lang="en-US" b="1" dirty="0"/>
            </a:b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44066" y="712416"/>
            <a:ext cx="2284989" cy="660626"/>
          </a:xfrm>
        </p:spPr>
      </p:pic>
      <p:sp>
        <p:nvSpPr>
          <p:cNvPr id="4" name="Date Placeholder 3"/>
          <p:cNvSpPr>
            <a:spLocks noGrp="1"/>
          </p:cNvSpPr>
          <p:nvPr>
            <p:ph type="dt" sz="half" idx="10"/>
          </p:nvPr>
        </p:nvSpPr>
        <p:spPr/>
        <p:txBody>
          <a:bodyPr/>
          <a:lstStyle/>
          <a:p>
            <a:fld id="{8F1D8737-2CB8-4211-82D1-EBCD74DF0A92}" type="datetime1">
              <a:rPr lang="en-US" smtClean="0"/>
              <a:t>10/18/2017</a:t>
            </a:fld>
            <a:endParaRPr lang="en-US"/>
          </a:p>
        </p:txBody>
      </p:sp>
      <p:sp>
        <p:nvSpPr>
          <p:cNvPr id="5" name="Footer Placeholder 4"/>
          <p:cNvSpPr>
            <a:spLocks noGrp="1"/>
          </p:cNvSpPr>
          <p:nvPr>
            <p:ph type="ftr" sz="quarter" idx="11"/>
          </p:nvPr>
        </p:nvSpPr>
        <p:spPr>
          <a:xfrm>
            <a:off x="4270420" y="6356350"/>
            <a:ext cx="4114800" cy="365125"/>
          </a:xfrm>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3</a:t>
            </a:fld>
            <a:endParaRPr lang="en-US"/>
          </a:p>
        </p:txBody>
      </p:sp>
      <p:sp>
        <p:nvSpPr>
          <p:cNvPr id="2" name="TextBox 1"/>
          <p:cNvSpPr txBox="1"/>
          <p:nvPr/>
        </p:nvSpPr>
        <p:spPr>
          <a:xfrm>
            <a:off x="506568" y="1813837"/>
            <a:ext cx="10855817" cy="584775"/>
          </a:xfrm>
          <a:prstGeom prst="rect">
            <a:avLst/>
          </a:prstGeom>
          <a:noFill/>
        </p:spPr>
        <p:txBody>
          <a:bodyPr wrap="square" rtlCol="0">
            <a:spAutoFit/>
          </a:bodyPr>
          <a:lstStyle/>
          <a:p>
            <a:r>
              <a:rPr lang="en-US" sz="3200" b="1" u="sng" dirty="0"/>
              <a:t>Personal Biography</a:t>
            </a:r>
            <a:endParaRPr lang="en-US" sz="3200" dirty="0"/>
          </a:p>
        </p:txBody>
      </p:sp>
      <p:sp>
        <p:nvSpPr>
          <p:cNvPr id="3" name="TextBox 2"/>
          <p:cNvSpPr txBox="1"/>
          <p:nvPr/>
        </p:nvSpPr>
        <p:spPr>
          <a:xfrm>
            <a:off x="0" y="1592872"/>
            <a:ext cx="11487955" cy="5038302"/>
          </a:xfrm>
          <a:prstGeom prst="rect">
            <a:avLst/>
          </a:prstGeom>
          <a:noFill/>
        </p:spPr>
        <p:txBody>
          <a:bodyPr wrap="square" rtlCol="0">
            <a:spAutoFit/>
          </a:bodyPr>
          <a:lstStyle/>
          <a:p>
            <a:endParaRPr lang="en-US" sz="2800" b="1" dirty="0"/>
          </a:p>
          <a:p>
            <a:pPr marL="457200" indent="-457200">
              <a:lnSpc>
                <a:spcPct val="90000"/>
              </a:lnSpc>
            </a:pPr>
            <a:endParaRPr lang="en-US" b="1" dirty="0"/>
          </a:p>
          <a:p>
            <a:pPr marL="838200" lvl="1" indent="-381000">
              <a:lnSpc>
                <a:spcPct val="90000"/>
              </a:lnSpc>
              <a:buFont typeface="Arial" charset="0"/>
              <a:buNone/>
            </a:pPr>
            <a:endParaRPr lang="en-US" sz="3200" dirty="0"/>
          </a:p>
          <a:p>
            <a:pPr marL="838200" lvl="1" indent="-381000">
              <a:lnSpc>
                <a:spcPct val="90000"/>
              </a:lnSpc>
              <a:buFont typeface="Arial" charset="0"/>
              <a:buNone/>
            </a:pPr>
            <a:r>
              <a:rPr lang="en-US" sz="3200" dirty="0"/>
              <a:t>Purpose is threefold:  </a:t>
            </a:r>
          </a:p>
          <a:p>
            <a:pPr marL="838200" lvl="1" indent="-381000">
              <a:lnSpc>
                <a:spcPct val="90000"/>
              </a:lnSpc>
              <a:buFont typeface="Arial" charset="0"/>
              <a:buNone/>
            </a:pPr>
            <a:endParaRPr lang="en-US" sz="3200" dirty="0"/>
          </a:p>
          <a:p>
            <a:pPr marL="914400" lvl="1" indent="-457200">
              <a:lnSpc>
                <a:spcPct val="90000"/>
              </a:lnSpc>
              <a:buFont typeface="Arial" panose="020B0604020202020204" pitchFamily="34" charset="0"/>
              <a:buChar char="•"/>
            </a:pPr>
            <a:r>
              <a:rPr lang="en-US" sz="3200" dirty="0"/>
              <a:t>Assist the students with developing their personal brand and gets them accustomed to introducing themselves to others.</a:t>
            </a:r>
          </a:p>
          <a:p>
            <a:pPr marL="914400" lvl="1" indent="-457200">
              <a:lnSpc>
                <a:spcPct val="90000"/>
              </a:lnSpc>
              <a:buFont typeface="Arial" panose="020B0604020202020204" pitchFamily="34" charset="0"/>
              <a:buChar char="•"/>
            </a:pPr>
            <a:r>
              <a:rPr lang="en-US" sz="3200" dirty="0"/>
              <a:t>Useful tool to help the mentors get to know the mentees by understanding more about their personal story.</a:t>
            </a:r>
          </a:p>
          <a:p>
            <a:pPr marL="914400" lvl="1" indent="-457200">
              <a:lnSpc>
                <a:spcPct val="90000"/>
              </a:lnSpc>
              <a:buFont typeface="Arial" panose="020B0604020202020204" pitchFamily="34" charset="0"/>
              <a:buChar char="•"/>
            </a:pPr>
            <a:r>
              <a:rPr lang="en-US" sz="3200" dirty="0"/>
              <a:t> Useful tool to help the mentees get to know the mentor by understanding more about their personal story.</a:t>
            </a:r>
          </a:p>
          <a:p>
            <a:endParaRPr lang="en-US" dirty="0"/>
          </a:p>
        </p:txBody>
      </p:sp>
    </p:spTree>
    <p:extLst>
      <p:ext uri="{BB962C8B-B14F-4D97-AF65-F5344CB8AC3E}">
        <p14:creationId xmlns:p14="http://schemas.microsoft.com/office/powerpoint/2010/main" val="79193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77396" y="605530"/>
            <a:ext cx="2284989" cy="660626"/>
          </a:xfrm>
        </p:spPr>
      </p:pic>
      <p:sp>
        <p:nvSpPr>
          <p:cNvPr id="4" name="Date Placeholder 3"/>
          <p:cNvSpPr>
            <a:spLocks noGrp="1"/>
          </p:cNvSpPr>
          <p:nvPr>
            <p:ph type="dt" sz="half" idx="10"/>
          </p:nvPr>
        </p:nvSpPr>
        <p:spPr/>
        <p:txBody>
          <a:bodyPr/>
          <a:lstStyle/>
          <a:p>
            <a:fld id="{837684B6-9BA6-4A06-AFDE-4E95A26B8920}" type="datetime1">
              <a:rPr lang="en-US" smtClean="0"/>
              <a:t>10/18/2017</a:t>
            </a:fld>
            <a:endParaRPr lang="en-US"/>
          </a:p>
        </p:txBody>
      </p:sp>
      <p:sp>
        <p:nvSpPr>
          <p:cNvPr id="5" name="Footer Placeholder 4"/>
          <p:cNvSpPr>
            <a:spLocks noGrp="1"/>
          </p:cNvSpPr>
          <p:nvPr>
            <p:ph type="ftr" sz="quarter" idx="11"/>
          </p:nvPr>
        </p:nvSpPr>
        <p:spPr>
          <a:xfrm>
            <a:off x="4270420" y="6356350"/>
            <a:ext cx="4114800" cy="365125"/>
          </a:xfrm>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4</a:t>
            </a:fld>
            <a:endParaRPr lang="en-US"/>
          </a:p>
        </p:txBody>
      </p:sp>
      <p:sp>
        <p:nvSpPr>
          <p:cNvPr id="8" name="Title 7"/>
          <p:cNvSpPr>
            <a:spLocks noGrp="1"/>
          </p:cNvSpPr>
          <p:nvPr>
            <p:ph type="title"/>
          </p:nvPr>
        </p:nvSpPr>
        <p:spPr/>
        <p:txBody>
          <a:bodyPr/>
          <a:lstStyle/>
          <a:p>
            <a:r>
              <a:rPr lang="en-US" b="1" dirty="0"/>
              <a:t>           Who are you? </a:t>
            </a:r>
            <a:br>
              <a:rPr lang="en-US" b="1" dirty="0"/>
            </a:br>
            <a:r>
              <a:rPr lang="en-US" b="1" dirty="0"/>
              <a:t>           Bio Content</a:t>
            </a:r>
          </a:p>
        </p:txBody>
      </p:sp>
      <p:sp>
        <p:nvSpPr>
          <p:cNvPr id="12" name="Rectangle 5"/>
          <p:cNvSpPr>
            <a:spLocks noChangeArrowheads="1"/>
          </p:cNvSpPr>
          <p:nvPr/>
        </p:nvSpPr>
        <p:spPr bwMode="auto">
          <a:xfrm>
            <a:off x="239333" y="1931093"/>
            <a:ext cx="11114467" cy="6678751"/>
          </a:xfrm>
          <a:prstGeom prst="rect">
            <a:avLst/>
          </a:prstGeom>
          <a:noFill/>
          <a:ln w="9525">
            <a:noFill/>
            <a:miter lim="800000"/>
            <a:headEnd/>
            <a:tailEnd/>
          </a:ln>
          <a:effectLst/>
        </p:spPr>
        <p:txBody>
          <a:bodyPr wrap="square" anchor="ctr">
            <a:spAutoFit/>
          </a:bodyPr>
          <a:lstStyle/>
          <a:p>
            <a:r>
              <a:rPr lang="en-US" sz="2800" dirty="0"/>
              <a:t>A short </a:t>
            </a:r>
            <a:r>
              <a:rPr lang="en-US" sz="2800" u="sng" dirty="0"/>
              <a:t>bio</a:t>
            </a:r>
            <a:r>
              <a:rPr lang="en-US" sz="2800" dirty="0"/>
              <a:t> is a great vehicle for quickly communicating who you are and what you do.</a:t>
            </a:r>
          </a:p>
          <a:p>
            <a:endParaRPr lang="en-US" sz="2800" dirty="0"/>
          </a:p>
          <a:p>
            <a:r>
              <a:rPr lang="en-US" sz="2800" b="1" dirty="0"/>
              <a:t>Key Elements</a:t>
            </a:r>
          </a:p>
          <a:p>
            <a:endParaRPr lang="en-US" sz="2800" b="1" dirty="0"/>
          </a:p>
          <a:p>
            <a:pPr>
              <a:buFont typeface="Wingdings" pitchFamily="2" charset="2"/>
              <a:buChar char="§"/>
            </a:pPr>
            <a:r>
              <a:rPr lang="en-US" sz="2400" i="1" dirty="0"/>
              <a:t>Family</a:t>
            </a:r>
          </a:p>
          <a:p>
            <a:endParaRPr lang="en-US" sz="2400" i="1" dirty="0"/>
          </a:p>
          <a:p>
            <a:pPr>
              <a:buFont typeface="Wingdings" pitchFamily="2" charset="2"/>
              <a:buChar char="§"/>
            </a:pPr>
            <a:r>
              <a:rPr lang="en-US" sz="2400" i="1" dirty="0"/>
              <a:t>Experiences</a:t>
            </a:r>
          </a:p>
          <a:p>
            <a:endParaRPr lang="en-US" sz="2400" i="1" dirty="0"/>
          </a:p>
          <a:p>
            <a:pPr>
              <a:buFont typeface="Wingdings" pitchFamily="2" charset="2"/>
              <a:buChar char="§"/>
            </a:pPr>
            <a:r>
              <a:rPr lang="en-US" sz="2400" i="1" dirty="0"/>
              <a:t>Goals and Aspirations</a:t>
            </a:r>
          </a:p>
          <a:p>
            <a:endParaRPr lang="en-US" sz="2400" i="1" dirty="0"/>
          </a:p>
          <a:p>
            <a:endParaRPr lang="en-US" sz="2400" dirty="0"/>
          </a:p>
          <a:p>
            <a:endParaRPr lang="en-US" sz="2000" dirty="0"/>
          </a:p>
          <a:p>
            <a:endParaRPr lang="en-US" sz="2000" dirty="0"/>
          </a:p>
          <a:p>
            <a:endParaRPr lang="en-US" dirty="0"/>
          </a:p>
          <a:p>
            <a:endParaRPr lang="en-US" dirty="0"/>
          </a:p>
          <a:p>
            <a:endParaRPr lang="en-US" dirty="0"/>
          </a:p>
          <a:p>
            <a:endParaRPr lang="en-US" dirty="0"/>
          </a:p>
          <a:p>
            <a:pPr eaLnBrk="0" hangingPunct="0"/>
            <a:endParaRPr lang="en-US" sz="800" b="1" dirty="0"/>
          </a:p>
        </p:txBody>
      </p:sp>
    </p:spTree>
    <p:extLst>
      <p:ext uri="{BB962C8B-B14F-4D97-AF65-F5344CB8AC3E}">
        <p14:creationId xmlns:p14="http://schemas.microsoft.com/office/powerpoint/2010/main" val="287735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6568" y="525368"/>
            <a:ext cx="10847232" cy="1325563"/>
          </a:xfrm>
        </p:spPr>
        <p:txBody>
          <a:bodyPr>
            <a:normAutofit fontScale="90000"/>
          </a:bodyPr>
          <a:lstStyle/>
          <a:p>
            <a:r>
              <a:rPr lang="en-US" b="1" dirty="0"/>
              <a:t>        </a:t>
            </a:r>
            <a:br>
              <a:rPr lang="en-US" b="1" dirty="0"/>
            </a:br>
            <a:r>
              <a:rPr lang="en-US" b="1" dirty="0"/>
              <a:t>             Who are you?</a:t>
            </a:r>
            <a:br>
              <a:rPr lang="en-US" b="1" dirty="0"/>
            </a:br>
            <a:r>
              <a:rPr lang="en-US" b="1" dirty="0"/>
              <a:t>              </a:t>
            </a:r>
            <a:r>
              <a:rPr lang="en-US" sz="3600" b="1" dirty="0"/>
              <a:t>Bio Content </a:t>
            </a:r>
            <a:r>
              <a:rPr lang="en-US" sz="3600" b="1" dirty="0" err="1"/>
              <a:t>con’t</a:t>
            </a:r>
            <a:r>
              <a:rPr lang="en-US" sz="3600" b="1" dirty="0"/>
              <a:t>  </a:t>
            </a:r>
            <a:br>
              <a:rPr lang="en-US" b="1" dirty="0"/>
            </a:b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734318"/>
            <a:ext cx="2284989" cy="660626"/>
          </a:xfrm>
        </p:spPr>
      </p:pic>
      <p:sp>
        <p:nvSpPr>
          <p:cNvPr id="4" name="Date Placeholder 3"/>
          <p:cNvSpPr>
            <a:spLocks noGrp="1"/>
          </p:cNvSpPr>
          <p:nvPr>
            <p:ph type="dt" sz="half" idx="10"/>
          </p:nvPr>
        </p:nvSpPr>
        <p:spPr/>
        <p:txBody>
          <a:bodyPr/>
          <a:lstStyle/>
          <a:p>
            <a:fld id="{8C004C05-35A8-40E5-A03E-BEACAEA7734C}" type="datetime1">
              <a:rPr lang="en-US" smtClean="0"/>
              <a:t>10/18/2017</a:t>
            </a:fld>
            <a:endParaRPr lang="en-US"/>
          </a:p>
        </p:txBody>
      </p:sp>
      <p:sp>
        <p:nvSpPr>
          <p:cNvPr id="5" name="Footer Placeholder 4"/>
          <p:cNvSpPr>
            <a:spLocks noGrp="1"/>
          </p:cNvSpPr>
          <p:nvPr>
            <p:ph type="ftr" sz="quarter" idx="11"/>
          </p:nvPr>
        </p:nvSpPr>
        <p:spPr>
          <a:xfrm>
            <a:off x="4270420" y="6356350"/>
            <a:ext cx="4114800" cy="365125"/>
          </a:xfrm>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5</a:t>
            </a:fld>
            <a:endParaRPr lang="en-US"/>
          </a:p>
        </p:txBody>
      </p:sp>
      <p:sp>
        <p:nvSpPr>
          <p:cNvPr id="2" name="TextBox 1"/>
          <p:cNvSpPr txBox="1"/>
          <p:nvPr/>
        </p:nvSpPr>
        <p:spPr>
          <a:xfrm>
            <a:off x="0" y="2722201"/>
            <a:ext cx="10855817" cy="584775"/>
          </a:xfrm>
          <a:prstGeom prst="rect">
            <a:avLst/>
          </a:prstGeom>
          <a:noFill/>
        </p:spPr>
        <p:txBody>
          <a:bodyPr wrap="square" rtlCol="0">
            <a:spAutoFit/>
          </a:bodyPr>
          <a:lstStyle/>
          <a:p>
            <a:r>
              <a:rPr lang="en-US" sz="3200" b="1" u="sng" dirty="0"/>
              <a:t>Personal Biography</a:t>
            </a:r>
            <a:endParaRPr lang="en-US" sz="3200" dirty="0"/>
          </a:p>
        </p:txBody>
      </p:sp>
      <p:sp>
        <p:nvSpPr>
          <p:cNvPr id="3" name="TextBox 2"/>
          <p:cNvSpPr txBox="1"/>
          <p:nvPr/>
        </p:nvSpPr>
        <p:spPr>
          <a:xfrm>
            <a:off x="0" y="2850989"/>
            <a:ext cx="11487955" cy="3090077"/>
          </a:xfrm>
          <a:prstGeom prst="rect">
            <a:avLst/>
          </a:prstGeom>
          <a:noFill/>
        </p:spPr>
        <p:txBody>
          <a:bodyPr wrap="square" rtlCol="0">
            <a:spAutoFit/>
          </a:bodyPr>
          <a:lstStyle/>
          <a:p>
            <a:endParaRPr lang="en-US" sz="2800" b="1" dirty="0"/>
          </a:p>
          <a:p>
            <a:pPr marL="838200" lvl="1" indent="-381000">
              <a:lnSpc>
                <a:spcPct val="90000"/>
              </a:lnSpc>
              <a:buFont typeface="Arial" charset="0"/>
              <a:buNone/>
            </a:pPr>
            <a:r>
              <a:rPr lang="en-US" sz="3200" dirty="0"/>
              <a:t> </a:t>
            </a:r>
          </a:p>
          <a:p>
            <a:pPr>
              <a:buFont typeface="Wingdings" pitchFamily="2" charset="2"/>
              <a:buChar char="§"/>
            </a:pPr>
            <a:r>
              <a:rPr lang="en-US" sz="2400" i="1" dirty="0"/>
              <a:t>What makes you unique?</a:t>
            </a:r>
          </a:p>
          <a:p>
            <a:endParaRPr lang="en-US" sz="2400" i="1" dirty="0"/>
          </a:p>
          <a:p>
            <a:pPr>
              <a:buFont typeface="Wingdings" pitchFamily="2" charset="2"/>
              <a:buChar char="§"/>
            </a:pPr>
            <a:r>
              <a:rPr lang="en-US" sz="2400" i="1" dirty="0"/>
              <a:t>Hobbies</a:t>
            </a:r>
          </a:p>
          <a:p>
            <a:endParaRPr lang="en-US" sz="2400" i="1" dirty="0"/>
          </a:p>
          <a:p>
            <a:pPr>
              <a:buFont typeface="Wingdings" pitchFamily="2" charset="2"/>
              <a:buChar char="§"/>
            </a:pPr>
            <a:r>
              <a:rPr lang="en-US" sz="2400" i="1" dirty="0"/>
              <a:t>Include a picture</a:t>
            </a:r>
          </a:p>
          <a:p>
            <a:endParaRPr lang="en-US" dirty="0"/>
          </a:p>
        </p:txBody>
      </p:sp>
    </p:spTree>
    <p:extLst>
      <p:ext uri="{BB962C8B-B14F-4D97-AF65-F5344CB8AC3E}">
        <p14:creationId xmlns:p14="http://schemas.microsoft.com/office/powerpoint/2010/main" val="400149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57278" y="163784"/>
            <a:ext cx="10847232" cy="1325563"/>
          </a:xfrm>
        </p:spPr>
        <p:txBody>
          <a:bodyPr>
            <a:normAutofit fontScale="90000"/>
          </a:bodyPr>
          <a:lstStyle/>
          <a:p>
            <a:r>
              <a:rPr lang="en-US" b="1" dirty="0"/>
              <a:t>        </a:t>
            </a:r>
            <a:br>
              <a:rPr lang="en-US" sz="4000" b="1" dirty="0"/>
            </a:br>
            <a:r>
              <a:rPr lang="en-US" sz="4000" b="1" dirty="0"/>
              <a:t>                                      Who are you?</a:t>
            </a:r>
            <a:br>
              <a:rPr lang="en-US" sz="4000" b="1" dirty="0"/>
            </a:br>
            <a:r>
              <a:rPr lang="en-US" sz="4000" b="1" dirty="0"/>
              <a:t>                               </a:t>
            </a:r>
            <a:r>
              <a:rPr lang="en-US" sz="4000" b="1" u="sng" dirty="0"/>
              <a:t>BIO example (Mentee)</a:t>
            </a:r>
            <a:br>
              <a:rPr lang="en-US" b="1" u="sng" dirty="0"/>
            </a:br>
            <a:br>
              <a:rPr lang="en-US" b="1" dirty="0"/>
            </a:b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99876" y="462478"/>
            <a:ext cx="2284989" cy="660626"/>
          </a:xfrm>
        </p:spPr>
      </p:pic>
      <p:sp>
        <p:nvSpPr>
          <p:cNvPr id="4" name="Date Placeholder 3"/>
          <p:cNvSpPr>
            <a:spLocks noGrp="1"/>
          </p:cNvSpPr>
          <p:nvPr>
            <p:ph type="dt" sz="half" idx="10"/>
          </p:nvPr>
        </p:nvSpPr>
        <p:spPr/>
        <p:txBody>
          <a:bodyPr/>
          <a:lstStyle/>
          <a:p>
            <a:fld id="{C0DB3932-B87C-4E0C-B0D7-094A442D7300}" type="datetime1">
              <a:rPr lang="en-US" smtClean="0"/>
              <a:t>10/18/2017</a:t>
            </a:fld>
            <a:endParaRPr lang="en-US"/>
          </a:p>
        </p:txBody>
      </p:sp>
      <p:sp>
        <p:nvSpPr>
          <p:cNvPr id="5" name="Footer Placeholder 4"/>
          <p:cNvSpPr>
            <a:spLocks noGrp="1"/>
          </p:cNvSpPr>
          <p:nvPr>
            <p:ph type="ftr" sz="quarter" idx="11"/>
          </p:nvPr>
        </p:nvSpPr>
        <p:spPr>
          <a:xfrm>
            <a:off x="4270420" y="6356350"/>
            <a:ext cx="4114800" cy="365125"/>
          </a:xfrm>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6</a:t>
            </a:fld>
            <a:endParaRPr lang="en-US"/>
          </a:p>
        </p:txBody>
      </p:sp>
      <p:sp>
        <p:nvSpPr>
          <p:cNvPr id="2" name="TextBox 1"/>
          <p:cNvSpPr txBox="1"/>
          <p:nvPr/>
        </p:nvSpPr>
        <p:spPr>
          <a:xfrm>
            <a:off x="557278" y="3049183"/>
            <a:ext cx="10855817" cy="3096232"/>
          </a:xfrm>
          <a:prstGeom prst="rect">
            <a:avLst/>
          </a:prstGeom>
          <a:noFill/>
        </p:spPr>
        <p:txBody>
          <a:bodyPr wrap="square" rtlCol="0">
            <a:spAutoFit/>
          </a:bodyPr>
          <a:lstStyle/>
          <a:p>
            <a:pPr algn="ctr">
              <a:lnSpc>
                <a:spcPct val="80000"/>
              </a:lnSpc>
              <a:buFont typeface="Arial" charset="0"/>
              <a:buNone/>
            </a:pPr>
            <a:r>
              <a:rPr lang="en-US" sz="2400" b="1" dirty="0">
                <a:solidFill>
                  <a:schemeClr val="folHlink"/>
                </a:solidFill>
              </a:rPr>
              <a:t>Jeffrey </a:t>
            </a:r>
            <a:r>
              <a:rPr lang="en-US" sz="2400" b="1" dirty="0" err="1">
                <a:solidFill>
                  <a:schemeClr val="folHlink"/>
                </a:solidFill>
              </a:rPr>
              <a:t>Depaula</a:t>
            </a:r>
            <a:endParaRPr lang="en-US" sz="4000" b="1" dirty="0"/>
          </a:p>
          <a:p>
            <a:pPr>
              <a:lnSpc>
                <a:spcPct val="80000"/>
              </a:lnSpc>
              <a:buFont typeface="Arial" charset="0"/>
              <a:buNone/>
            </a:pPr>
            <a:r>
              <a:rPr lang="en-US" sz="2000" b="1" dirty="0"/>
              <a:t>I was born, October 24, 1996 in the Bronx, New York.  I was raised by my lovely mother solo with an older brother Joel, and my baby sister who was three when my mother decided to move in 2001 to Richmond.  I never thought she would leave the city forever.  But that’s what she did.  </a:t>
            </a:r>
          </a:p>
          <a:p>
            <a:pPr>
              <a:lnSpc>
                <a:spcPct val="80000"/>
              </a:lnSpc>
              <a:buFont typeface="Arial" charset="0"/>
              <a:buNone/>
            </a:pPr>
            <a:r>
              <a:rPr lang="en-US" sz="2000" b="1" dirty="0"/>
              <a:t>	At the age of five I was mind blown at the different scenery.  I could not adjust to it because people were not used to my New York accent and the way I acted with so much energy.  It seemed that everyone avoided me.  </a:t>
            </a:r>
          </a:p>
          <a:p>
            <a:pPr>
              <a:lnSpc>
                <a:spcPct val="80000"/>
              </a:lnSpc>
              <a:buFont typeface="Arial" charset="0"/>
              <a:buNone/>
            </a:pPr>
            <a:r>
              <a:rPr lang="en-US" sz="2000" b="1" dirty="0"/>
              <a:t>	After a couple of years, in 2005, a certain event affected me and my family deeply.  My mother had brain cancer.  Nobody had told me anything.  I was home alone around 10 or 11 in the afternoon.  My sister’s Aunt called the house and she said my mother was at the hospital and had a strong headache.  I though everything was ok.  Then my aunt’s phone rang.  It was my mom.  She had wanted to speak to me so I spoke to her.</a:t>
            </a:r>
            <a:r>
              <a:rPr lang="en-US" sz="2000" dirty="0"/>
              <a:t> </a:t>
            </a:r>
          </a:p>
        </p:txBody>
      </p:sp>
      <p:sp>
        <p:nvSpPr>
          <p:cNvPr id="3" name="TextBox 2"/>
          <p:cNvSpPr txBox="1"/>
          <p:nvPr/>
        </p:nvSpPr>
        <p:spPr>
          <a:xfrm>
            <a:off x="-134155" y="1261518"/>
            <a:ext cx="11487955" cy="1705082"/>
          </a:xfrm>
          <a:prstGeom prst="rect">
            <a:avLst/>
          </a:prstGeom>
          <a:noFill/>
        </p:spPr>
        <p:txBody>
          <a:bodyPr wrap="square" rtlCol="0">
            <a:spAutoFit/>
          </a:bodyPr>
          <a:lstStyle/>
          <a:p>
            <a:endParaRPr lang="en-US" sz="2800" b="1" dirty="0"/>
          </a:p>
          <a:p>
            <a:pPr marL="838200" lvl="1" indent="-381000">
              <a:lnSpc>
                <a:spcPct val="90000"/>
              </a:lnSpc>
              <a:buFont typeface="Arial" charset="0"/>
              <a:buNone/>
            </a:pPr>
            <a:r>
              <a:rPr lang="en-US" sz="3200" dirty="0"/>
              <a:t> </a:t>
            </a:r>
          </a:p>
          <a:p>
            <a:endParaRPr lang="en-US" sz="2400" i="1" dirty="0"/>
          </a:p>
          <a:p>
            <a:endParaRPr lang="en-US" sz="2400" i="1" dirty="0"/>
          </a:p>
        </p:txBody>
      </p:sp>
      <p:pic>
        <p:nvPicPr>
          <p:cNvPr id="9" name="Picture 6" descr="15930_3529162327126_333552766_n"/>
          <p:cNvPicPr>
            <a:picLocks noChangeAspect="1" noChangeArrowheads="1"/>
          </p:cNvPicPr>
          <p:nvPr/>
        </p:nvPicPr>
        <p:blipFill>
          <a:blip r:embed="rId3" cstate="print"/>
          <a:srcRect/>
          <a:stretch>
            <a:fillRect/>
          </a:stretch>
        </p:blipFill>
        <p:spPr bwMode="auto">
          <a:xfrm>
            <a:off x="4605660" y="1064631"/>
            <a:ext cx="2379663" cy="1981200"/>
          </a:xfrm>
          <a:prstGeom prst="rect">
            <a:avLst/>
          </a:prstGeom>
          <a:noFill/>
          <a:ln w="9525">
            <a:noFill/>
            <a:miter lim="800000"/>
            <a:headEnd/>
            <a:tailEnd/>
          </a:ln>
        </p:spPr>
      </p:pic>
    </p:spTree>
    <p:extLst>
      <p:ext uri="{BB962C8B-B14F-4D97-AF65-F5344CB8AC3E}">
        <p14:creationId xmlns:p14="http://schemas.microsoft.com/office/powerpoint/2010/main" val="213503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57278" y="163784"/>
            <a:ext cx="10847232" cy="1325563"/>
          </a:xfrm>
        </p:spPr>
        <p:txBody>
          <a:bodyPr>
            <a:normAutofit fontScale="90000"/>
          </a:bodyPr>
          <a:lstStyle/>
          <a:p>
            <a:r>
              <a:rPr lang="en-US" b="1" dirty="0"/>
              <a:t>        </a:t>
            </a:r>
            <a:br>
              <a:rPr lang="en-US" sz="4000" b="1" dirty="0"/>
            </a:br>
            <a:r>
              <a:rPr lang="en-US" sz="4000" b="1" dirty="0"/>
              <a:t>                                      Who are you?</a:t>
            </a:r>
            <a:br>
              <a:rPr lang="en-US" sz="4000" b="1" dirty="0"/>
            </a:br>
            <a:r>
              <a:rPr lang="en-US" sz="4000" b="1" dirty="0"/>
              <a:t>                               </a:t>
            </a:r>
            <a:r>
              <a:rPr lang="en-US" sz="4000" b="1" u="sng" dirty="0"/>
              <a:t>BIO example (Mentor)</a:t>
            </a:r>
            <a:br>
              <a:rPr lang="en-US" sz="4000" b="1" u="sng" dirty="0"/>
            </a:br>
            <a:br>
              <a:rPr lang="en-US" sz="4000" b="1" u="sng" dirty="0"/>
            </a:br>
            <a:br>
              <a:rPr lang="en-US" b="1" u="sng" dirty="0"/>
            </a:br>
            <a:br>
              <a:rPr lang="en-US" b="1" dirty="0"/>
            </a:b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99876" y="462478"/>
            <a:ext cx="2284989" cy="660626"/>
          </a:xfrm>
        </p:spPr>
      </p:pic>
      <p:sp>
        <p:nvSpPr>
          <p:cNvPr id="4" name="Date Placeholder 3"/>
          <p:cNvSpPr>
            <a:spLocks noGrp="1"/>
          </p:cNvSpPr>
          <p:nvPr>
            <p:ph type="dt" sz="half" idx="10"/>
          </p:nvPr>
        </p:nvSpPr>
        <p:spPr/>
        <p:txBody>
          <a:bodyPr/>
          <a:lstStyle/>
          <a:p>
            <a:fld id="{7583521B-8B5E-421F-8C22-980A38BEBCE7}" type="datetime1">
              <a:rPr lang="en-US" smtClean="0"/>
              <a:t>10/18/2017</a:t>
            </a:fld>
            <a:endParaRPr lang="en-US"/>
          </a:p>
        </p:txBody>
      </p:sp>
      <p:sp>
        <p:nvSpPr>
          <p:cNvPr id="5" name="Footer Placeholder 4"/>
          <p:cNvSpPr>
            <a:spLocks noGrp="1"/>
          </p:cNvSpPr>
          <p:nvPr>
            <p:ph type="ftr" sz="quarter" idx="11"/>
          </p:nvPr>
        </p:nvSpPr>
        <p:spPr>
          <a:xfrm>
            <a:off x="4270420" y="6472356"/>
            <a:ext cx="4114800" cy="365125"/>
          </a:xfrm>
        </p:spPr>
        <p:txBody>
          <a:bodyPr/>
          <a:lstStyle/>
          <a:p>
            <a:r>
              <a:rPr lang="en-US" dirty="0"/>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7</a:t>
            </a:fld>
            <a:endParaRPr lang="en-US"/>
          </a:p>
        </p:txBody>
      </p:sp>
      <p:sp>
        <p:nvSpPr>
          <p:cNvPr id="2" name="TextBox 1"/>
          <p:cNvSpPr txBox="1"/>
          <p:nvPr/>
        </p:nvSpPr>
        <p:spPr>
          <a:xfrm>
            <a:off x="666460" y="2313319"/>
            <a:ext cx="10855817" cy="4130361"/>
          </a:xfrm>
          <a:prstGeom prst="rect">
            <a:avLst/>
          </a:prstGeom>
          <a:noFill/>
        </p:spPr>
        <p:txBody>
          <a:bodyPr wrap="square" rtlCol="0">
            <a:spAutoFit/>
          </a:bodyPr>
          <a:lstStyle/>
          <a:p>
            <a:pPr algn="ctr">
              <a:lnSpc>
                <a:spcPct val="80000"/>
              </a:lnSpc>
              <a:buFont typeface="Arial" charset="0"/>
              <a:buNone/>
            </a:pPr>
            <a:r>
              <a:rPr lang="en-US" sz="2400" b="1" dirty="0"/>
              <a:t>Rueben W. Turner</a:t>
            </a:r>
          </a:p>
          <a:p>
            <a:pPr>
              <a:lnSpc>
                <a:spcPct val="80000"/>
              </a:lnSpc>
              <a:buFont typeface="Arial" charset="0"/>
              <a:buNone/>
            </a:pPr>
            <a:r>
              <a:rPr lang="en-US" sz="1600" b="1" dirty="0"/>
              <a:t>	Rueben W. Turner manages the Supplier Diversity Development process for the Altria family of companies. In this position he is responsible for ensuring compliance with the Company’s Supplier Diversity Policy by implementing programs and processes that assure the inclusion of businesses owned by minorities and women whenever goods and services are purchased. </a:t>
            </a:r>
          </a:p>
          <a:p>
            <a:pPr>
              <a:lnSpc>
                <a:spcPct val="80000"/>
              </a:lnSpc>
              <a:buFont typeface="Arial" charset="0"/>
              <a:buNone/>
            </a:pPr>
            <a:r>
              <a:rPr lang="en-US" sz="1600" b="1" dirty="0"/>
              <a:t>	Rueben joined Philip Morris USA, in 1981, and has held several purchasing positions. As, Manager Machinery and Spare parts, he was responsible for supplier relationship management with Original Equipment Manufacturers. Prior to this assignment as Manager of Site Support Purchasing he was responsible for managing capital and service contracts to support the needs of multiple facilities. He has also held the position of Direct Materials Manager where he was responsible for the purchase of film, foil and tear-tape.  He was a member of the world-wide synergy team for polyethylene film and tear- tape where he had the opportunity to travel extensively through Europe.  </a:t>
            </a:r>
          </a:p>
          <a:p>
            <a:pPr>
              <a:lnSpc>
                <a:spcPct val="80000"/>
              </a:lnSpc>
              <a:buFont typeface="Arial" charset="0"/>
              <a:buNone/>
            </a:pPr>
            <a:r>
              <a:rPr lang="en-US" sz="1600" b="1" dirty="0"/>
              <a:t>	Rueben was born and raised in Hampton, Virginia and attended Bethel High School. He was a member of the football, basketball and track teams and helped the Bruins win multiple state championships in football and track and field.  </a:t>
            </a:r>
          </a:p>
          <a:p>
            <a:pPr>
              <a:lnSpc>
                <a:spcPct val="80000"/>
              </a:lnSpc>
              <a:buFont typeface="Arial" charset="0"/>
              <a:buNone/>
            </a:pPr>
            <a:r>
              <a:rPr lang="en-US" sz="1600" b="1" dirty="0"/>
              <a:t>	Upon graduating high school, Rueben received a football scholarship from the University of Richmond where he graduated with a degree in Economics and Sociology. He obtained his Master in Business Administration from Queens University in Charlotte, North Carolina. He has a lifetime certification with the institute for Supply Management as a certified Purchasing Manager (C.P.M.) and recently attained ISM’s newest certification of Certified Professional in Supplier Diversity (CPSD). </a:t>
            </a:r>
          </a:p>
          <a:p>
            <a:pPr>
              <a:lnSpc>
                <a:spcPct val="80000"/>
              </a:lnSpc>
              <a:buFont typeface="Arial" charset="0"/>
              <a:buNone/>
            </a:pPr>
            <a:r>
              <a:rPr lang="en-US" sz="1600" b="1" dirty="0"/>
              <a:t>	His professional affiliations include membership with the Institute for Supply Management. He is a board member of the Carolina Virginia Minority Supplier Development Council.</a:t>
            </a:r>
            <a:r>
              <a:rPr lang="en-US" sz="1600" dirty="0"/>
              <a:t> </a:t>
            </a:r>
            <a:endParaRPr lang="en-US" sz="1600" b="1" dirty="0"/>
          </a:p>
        </p:txBody>
      </p:sp>
      <p:pic>
        <p:nvPicPr>
          <p:cNvPr id="11" name="Picture 6" descr="Rueben Turner Photo"/>
          <p:cNvPicPr>
            <a:picLocks noChangeAspect="1" noChangeArrowheads="1"/>
          </p:cNvPicPr>
          <p:nvPr/>
        </p:nvPicPr>
        <p:blipFill>
          <a:blip r:embed="rId3" cstate="print"/>
          <a:srcRect/>
          <a:stretch>
            <a:fillRect/>
          </a:stretch>
        </p:blipFill>
        <p:spPr bwMode="auto">
          <a:xfrm>
            <a:off x="5102466" y="519300"/>
            <a:ext cx="1593850" cy="1752600"/>
          </a:xfrm>
          <a:prstGeom prst="rect">
            <a:avLst/>
          </a:prstGeom>
          <a:noFill/>
          <a:ln w="9525">
            <a:noFill/>
            <a:miter lim="800000"/>
            <a:headEnd/>
            <a:tailEnd/>
          </a:ln>
        </p:spPr>
      </p:pic>
    </p:spTree>
    <p:extLst>
      <p:ext uri="{BB962C8B-B14F-4D97-AF65-F5344CB8AC3E}">
        <p14:creationId xmlns:p14="http://schemas.microsoft.com/office/powerpoint/2010/main" val="141122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6568" y="525368"/>
            <a:ext cx="10847232" cy="1325563"/>
          </a:xfrm>
        </p:spPr>
        <p:txBody>
          <a:bodyPr>
            <a:normAutofit fontScale="90000"/>
          </a:bodyPr>
          <a:lstStyle/>
          <a:p>
            <a:r>
              <a:rPr lang="en-US" b="1" dirty="0"/>
              <a:t>        </a:t>
            </a:r>
            <a:br>
              <a:rPr lang="en-US" b="1" dirty="0"/>
            </a:br>
            <a:r>
              <a:rPr lang="en-US" b="1" dirty="0"/>
              <a:t>             Who are you?</a:t>
            </a:r>
            <a:br>
              <a:rPr lang="en-US" b="1" dirty="0"/>
            </a:br>
            <a:r>
              <a:rPr lang="en-US" b="1" dirty="0"/>
              <a:t>              </a:t>
            </a:r>
            <a:r>
              <a:rPr lang="en-US" sz="3600" b="1" dirty="0"/>
              <a:t>Bio Content </a:t>
            </a:r>
            <a:r>
              <a:rPr lang="en-US" sz="3600" b="1" dirty="0" err="1"/>
              <a:t>con’t</a:t>
            </a:r>
            <a:r>
              <a:rPr lang="en-US" sz="3600" b="1" dirty="0"/>
              <a:t>  </a:t>
            </a:r>
            <a:br>
              <a:rPr lang="en-US" b="1" dirty="0"/>
            </a:b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734318"/>
            <a:ext cx="2284989" cy="660626"/>
          </a:xfrm>
        </p:spPr>
      </p:pic>
      <p:sp>
        <p:nvSpPr>
          <p:cNvPr id="4" name="Date Placeholder 3"/>
          <p:cNvSpPr>
            <a:spLocks noGrp="1"/>
          </p:cNvSpPr>
          <p:nvPr>
            <p:ph type="dt" sz="half" idx="10"/>
          </p:nvPr>
        </p:nvSpPr>
        <p:spPr/>
        <p:txBody>
          <a:bodyPr/>
          <a:lstStyle/>
          <a:p>
            <a:fld id="{44E14E18-6BE3-4590-9A59-3192630CA2ED}" type="datetime1">
              <a:rPr lang="en-US" smtClean="0"/>
              <a:t>10/18/2017</a:t>
            </a:fld>
            <a:endParaRPr lang="en-US"/>
          </a:p>
        </p:txBody>
      </p:sp>
      <p:sp>
        <p:nvSpPr>
          <p:cNvPr id="5" name="Footer Placeholder 4"/>
          <p:cNvSpPr>
            <a:spLocks noGrp="1"/>
          </p:cNvSpPr>
          <p:nvPr>
            <p:ph type="ftr" sz="quarter" idx="11"/>
          </p:nvPr>
        </p:nvSpPr>
        <p:spPr>
          <a:xfrm>
            <a:off x="4270420" y="6356350"/>
            <a:ext cx="4114800" cy="365125"/>
          </a:xfrm>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8</a:t>
            </a:fld>
            <a:endParaRPr lang="en-US"/>
          </a:p>
        </p:txBody>
      </p:sp>
      <p:sp>
        <p:nvSpPr>
          <p:cNvPr id="2" name="TextBox 1"/>
          <p:cNvSpPr txBox="1"/>
          <p:nvPr/>
        </p:nvSpPr>
        <p:spPr>
          <a:xfrm>
            <a:off x="0" y="2722201"/>
            <a:ext cx="10855817" cy="584775"/>
          </a:xfrm>
          <a:prstGeom prst="rect">
            <a:avLst/>
          </a:prstGeom>
          <a:noFill/>
        </p:spPr>
        <p:txBody>
          <a:bodyPr wrap="square" rtlCol="0">
            <a:spAutoFit/>
          </a:bodyPr>
          <a:lstStyle/>
          <a:p>
            <a:r>
              <a:rPr lang="en-US" sz="3200" b="1" u="sng" dirty="0"/>
              <a:t>Personal Biography</a:t>
            </a:r>
            <a:endParaRPr lang="en-US" sz="3200" dirty="0"/>
          </a:p>
        </p:txBody>
      </p:sp>
      <p:sp>
        <p:nvSpPr>
          <p:cNvPr id="3" name="TextBox 2"/>
          <p:cNvSpPr txBox="1"/>
          <p:nvPr/>
        </p:nvSpPr>
        <p:spPr>
          <a:xfrm>
            <a:off x="0" y="2850989"/>
            <a:ext cx="11487955" cy="3090077"/>
          </a:xfrm>
          <a:prstGeom prst="rect">
            <a:avLst/>
          </a:prstGeom>
          <a:noFill/>
        </p:spPr>
        <p:txBody>
          <a:bodyPr wrap="square" rtlCol="0">
            <a:spAutoFit/>
          </a:bodyPr>
          <a:lstStyle/>
          <a:p>
            <a:endParaRPr lang="en-US" sz="2800" b="1" dirty="0"/>
          </a:p>
          <a:p>
            <a:pPr marL="838200" lvl="1" indent="-381000">
              <a:lnSpc>
                <a:spcPct val="90000"/>
              </a:lnSpc>
              <a:buFont typeface="Arial" charset="0"/>
              <a:buNone/>
            </a:pPr>
            <a:r>
              <a:rPr lang="en-US" sz="3200" dirty="0"/>
              <a:t> </a:t>
            </a:r>
          </a:p>
          <a:p>
            <a:pPr>
              <a:buFont typeface="Wingdings" pitchFamily="2" charset="2"/>
              <a:buChar char="§"/>
            </a:pPr>
            <a:r>
              <a:rPr lang="en-US" sz="2400" i="1" dirty="0"/>
              <a:t>What makes you unique?</a:t>
            </a:r>
          </a:p>
          <a:p>
            <a:endParaRPr lang="en-US" sz="2400" i="1" dirty="0"/>
          </a:p>
          <a:p>
            <a:pPr>
              <a:buFont typeface="Wingdings" pitchFamily="2" charset="2"/>
              <a:buChar char="§"/>
            </a:pPr>
            <a:r>
              <a:rPr lang="en-US" sz="2400" i="1" dirty="0"/>
              <a:t>Hobbies</a:t>
            </a:r>
          </a:p>
          <a:p>
            <a:endParaRPr lang="en-US" sz="2400" i="1" dirty="0"/>
          </a:p>
          <a:p>
            <a:pPr>
              <a:buFont typeface="Wingdings" pitchFamily="2" charset="2"/>
              <a:buChar char="§"/>
            </a:pPr>
            <a:r>
              <a:rPr lang="en-US" sz="2400" i="1" dirty="0"/>
              <a:t>Include a picture</a:t>
            </a:r>
          </a:p>
          <a:p>
            <a:endParaRPr lang="en-US" dirty="0"/>
          </a:p>
        </p:txBody>
      </p:sp>
    </p:spTree>
    <p:extLst>
      <p:ext uri="{BB962C8B-B14F-4D97-AF65-F5344CB8AC3E}">
        <p14:creationId xmlns:p14="http://schemas.microsoft.com/office/powerpoint/2010/main" val="340754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References and Contributors</a:t>
            </a:r>
          </a:p>
        </p:txBody>
      </p:sp>
      <p:sp>
        <p:nvSpPr>
          <p:cNvPr id="8" name="Content Placeholder 7"/>
          <p:cNvSpPr>
            <a:spLocks noGrp="1"/>
          </p:cNvSpPr>
          <p:nvPr>
            <p:ph idx="1"/>
          </p:nvPr>
        </p:nvSpPr>
        <p:spPr>
          <a:xfrm>
            <a:off x="838200" y="1497874"/>
            <a:ext cx="10515600" cy="4679089"/>
          </a:xfrm>
        </p:spPr>
        <p:txBody>
          <a:bodyPr/>
          <a:lstStyle/>
          <a:p>
            <a:r>
              <a:rPr lang="en-US" dirty="0"/>
              <a:t>List all papers, books, research sources or other contributors. This should be last page.</a:t>
            </a:r>
          </a:p>
        </p:txBody>
      </p:sp>
      <p:sp>
        <p:nvSpPr>
          <p:cNvPr id="4" name="Date Placeholder 3"/>
          <p:cNvSpPr>
            <a:spLocks noGrp="1"/>
          </p:cNvSpPr>
          <p:nvPr>
            <p:ph type="dt" sz="half" idx="10"/>
          </p:nvPr>
        </p:nvSpPr>
        <p:spPr/>
        <p:txBody>
          <a:bodyPr/>
          <a:lstStyle/>
          <a:p>
            <a:fld id="{CAD56A16-D9E8-4C56-B585-EFB42CA90B69}" type="datetime1">
              <a:rPr lang="en-US" smtClean="0"/>
              <a:t>10/18/2017</a:t>
            </a:fld>
            <a:endParaRPr lang="en-US"/>
          </a:p>
        </p:txBody>
      </p:sp>
      <p:sp>
        <p:nvSpPr>
          <p:cNvPr id="5" name="Footer Placeholder 4"/>
          <p:cNvSpPr>
            <a:spLocks noGrp="1"/>
          </p:cNvSpPr>
          <p:nvPr>
            <p:ph type="ftr" sz="quarter" idx="11"/>
          </p:nvPr>
        </p:nvSpPr>
        <p:spPr/>
        <p:txBody>
          <a:bodyPr/>
          <a:lstStyle/>
          <a:p>
            <a:r>
              <a:rPr lang="en-US"/>
              <a:t>Version :V1 6/18/14     Written  by: Greg Cummings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9</a:t>
            </a:fld>
            <a:endParaRPr lang="en-US"/>
          </a:p>
        </p:txBody>
      </p:sp>
    </p:spTree>
    <p:extLst>
      <p:ext uri="{BB962C8B-B14F-4D97-AF65-F5344CB8AC3E}">
        <p14:creationId xmlns:p14="http://schemas.microsoft.com/office/powerpoint/2010/main" val="1870582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352</Words>
  <Application>Microsoft Office PowerPoint</Application>
  <PresentationFormat>Widescreen</PresentationFormat>
  <Paragraphs>100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MEGA  Who are you?  Biography session</vt:lpstr>
      <vt:lpstr>          Who are you?       Biography session</vt:lpstr>
      <vt:lpstr>                          Who are you?    Personal Brand Statement for Students </vt:lpstr>
      <vt:lpstr>           Who are you?             Bio Content</vt:lpstr>
      <vt:lpstr>                      Who are you?               Bio Content con’t   </vt:lpstr>
      <vt:lpstr>                                               Who are you?                                BIO example (Mentee)  </vt:lpstr>
      <vt:lpstr>                                               Who are you?                                BIO example (Mentor)    </vt:lpstr>
      <vt:lpstr>                      Who are you?               Bio Content con’t   </vt:lpstr>
      <vt:lpstr>References and Contributors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Cummings</dc:creator>
  <cp:lastModifiedBy>Greg Cummings</cp:lastModifiedBy>
  <cp:revision>22</cp:revision>
  <dcterms:created xsi:type="dcterms:W3CDTF">2017-05-25T12:47:13Z</dcterms:created>
  <dcterms:modified xsi:type="dcterms:W3CDTF">2017-10-19T01:53:02Z</dcterms:modified>
</cp:coreProperties>
</file>