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9" r:id="rId4"/>
    <p:sldId id="260" r:id="rId5"/>
    <p:sldId id="264" r:id="rId6"/>
    <p:sldId id="261" r:id="rId7"/>
    <p:sldId id="262" r:id="rId8"/>
    <p:sldId id="265" r:id="rId9"/>
    <p:sldId id="266" r:id="rId10"/>
    <p:sldId id="267" r:id="rId11"/>
    <p:sldId id="25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nybeaton@gmail.com" initials="j" lastIdx="0" clrIdx="0">
    <p:extLst>
      <p:ext uri="{19B8F6BF-5375-455C-9EA6-DF929625EA0E}">
        <p15:presenceInfo xmlns:p15="http://schemas.microsoft.com/office/powerpoint/2012/main" userId="8fc2832762a779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self-respect.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 lib. Tell your personal story, if applicable. Be</a:t>
            </a:r>
            <a:r>
              <a:rPr lang="en-US" baseline="0" dirty="0">
                <a:solidFill>
                  <a:schemeClr val="tx1"/>
                </a:solidFill>
              </a:rPr>
              <a:t> a little more detailed about your reason for mentoring, and what it means to you. Let the students know that we want them to be successful.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5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 lib. See</a:t>
            </a:r>
            <a:r>
              <a:rPr lang="en-US" baseline="0" dirty="0">
                <a:solidFill>
                  <a:schemeClr val="tx1"/>
                </a:solidFill>
              </a:rPr>
              <a:t> if the students can give their personal reason for wanting to be a mentor.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the students to define each value in their own words.  Then</a:t>
            </a:r>
            <a:r>
              <a:rPr lang="en-US" baseline="0" dirty="0"/>
              <a:t> </a:t>
            </a:r>
            <a:r>
              <a:rPr lang="en-US" dirty="0"/>
              <a:t>ask them why are these values important. After student responses, use the next slides to define and exemplify each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Demonstrating Respect;</a:t>
            </a:r>
            <a:r>
              <a:rPr lang="en-US" baseline="0" dirty="0"/>
              <a:t> treat people kindly, listen to what others have to say. </a:t>
            </a:r>
            <a:r>
              <a:rPr lang="en-US" dirty="0"/>
              <a:t>Self-respect is holding yourself in esteem and believing that</a:t>
            </a:r>
            <a:r>
              <a:rPr lang="en-US" baseline="0" dirty="0"/>
              <a:t> you are good and worthy of being treated well. Discuss with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23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things the student may be responsible for; at home, school……..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96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Stress</a:t>
            </a:r>
            <a:r>
              <a:rPr lang="en-US" baseline="0" dirty="0"/>
              <a:t> the importance of putting forth your best efforts. Pull from your own experiences.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81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if the students can come up with one or two achievements in their young 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2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1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3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9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7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82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4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36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48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33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96626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13495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3043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0630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9501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31472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3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7D955A-F439-45DA-972F-96EAF3274CE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3425371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Introduction To MEGA Mentors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25815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This MEGA Orientation is for all grade levels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E8B-6D00-4F5B-B85B-531F45CBB2D5}" type="datetime1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512424" cy="365125"/>
          </a:xfrm>
        </p:spPr>
        <p:txBody>
          <a:bodyPr/>
          <a:lstStyle/>
          <a:p>
            <a:r>
              <a:rPr lang="en-US" dirty="0"/>
              <a:t>Version :                    Written  by:     Corey, Cummings, Moore                      Edited by: Jonny Beaton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Discussion Outline/Lesson Guide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2940" y="1943100"/>
            <a:ext cx="1085355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MEGA Mentors Lesson Guide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MEGA Mentors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(All Grades Every Year)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Format: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Classroom, discussion group.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Suggested Teaching Method: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Presentation, facilitated discussion teams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Lesson Objectives: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Explain to the students why the MEGA Mentors are here.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Familiarize them with the MEGA mission, objectives and core values.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the students to ascertain the importance of becoming a mentee.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What should he Student should know at the end of this session?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Know that the MEGA Mentors are here to help them become better individuals.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Understand how the MEGA core values can be applied to their personal lives.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Suggested Material Equipment: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Computer, Projector, Power Point presentation “Introduction to MEGA Mentors”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References: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MEGA Mentor Website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Author: Greg Cummings                            Date: August 28, 2017 </a:t>
            </a: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4312" y="1426437"/>
            <a:ext cx="10018712" cy="10119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References and Contributors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32460" y="1553168"/>
            <a:ext cx="10515600" cy="433010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From the MEGA website, the section for mentors about tips for building a mentoring relationship.</a:t>
            </a:r>
          </a:p>
          <a:p>
            <a:r>
              <a:rPr lang="en-US" dirty="0"/>
              <a:t>Input from teachers and other mentors.</a:t>
            </a:r>
          </a:p>
          <a:p>
            <a:r>
              <a:rPr lang="en-US" dirty="0"/>
              <a:t>Howard Corey, Greg Cummings</a:t>
            </a:r>
          </a:p>
          <a:p>
            <a:r>
              <a:rPr lang="en-US" dirty="0"/>
              <a:t>List all papers, books, research sources or other contributors. This should be last page.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6707-7DD7-41AB-805D-006CA107CF8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11</a:t>
            </a:fld>
            <a:endParaRPr lang="en-US"/>
          </a:p>
        </p:txBody>
      </p:sp>
      <p:pic>
        <p:nvPicPr>
          <p:cNvPr id="9" name="Content Placeholder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8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690688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/>
              <a:t>Mission:</a:t>
            </a:r>
          </a:p>
          <a:p>
            <a:r>
              <a:rPr lang="en-US" sz="2000" dirty="0"/>
              <a:t>The mission of MEGA Mentors of Chesterfield County is to make a positive measurable difference in the lives of African American and other under represented students in Chesterfield County Public Schools. </a:t>
            </a:r>
          </a:p>
          <a:p>
            <a:endParaRPr lang="en-US" sz="2000" dirty="0"/>
          </a:p>
          <a:p>
            <a:r>
              <a:rPr lang="en-US" sz="2000" b="1" u="sng" dirty="0"/>
              <a:t>Objectives: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Provide group and/or one-on-one mentoring experiences.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Increase awareness of higher education and career opportunities for students and parents.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Explain the values of RESPECT, RESPONSIBILITY, EFFORT and ACHIEVEMENT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Increase personal and scholastic achievement.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Explain SELF-RESPECT and how it enhances RESPECT for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Decrease disciplinary incidents among students (detention and expulsions).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Improve the graduation rate.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Involve parents as needed or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47449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3082" y="2702011"/>
            <a:ext cx="110660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do not get paid. We are here because we care.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here to help you think about options and your future.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here to share our experiences in life if you care to listen.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here to coach YOU to Success.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not here to baby sit YOU.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not here as an excuse for YOU to get out of class, take breaks, or to work on school assignments.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We are not here to tolerate disrespect and rude behavior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/>
              <a:t>TOGETHER WE DISCOVER SUCCESS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565" y="1742948"/>
            <a:ext cx="1076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Why are we here?</a:t>
            </a:r>
          </a:p>
        </p:txBody>
      </p:sp>
    </p:spTree>
    <p:extLst>
      <p:ext uri="{BB962C8B-B14F-4D97-AF65-F5344CB8AC3E}">
        <p14:creationId xmlns:p14="http://schemas.microsoft.com/office/powerpoint/2010/main" val="1302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2476261"/>
            <a:ext cx="98319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 want to become a better student.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 want to get better grades.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 want to start planning my future now.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 want to learn how to stay out of trouble.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 want to become a leader.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What do I hope to gain from being a mentee?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sz="2400" dirty="0"/>
          </a:p>
          <a:p>
            <a:pPr algn="ctr"/>
            <a:endParaRPr lang="en-US" dirty="0"/>
          </a:p>
          <a:p>
            <a:pPr algn="ctr"/>
            <a:r>
              <a:rPr lang="en-US" sz="2400" b="1" dirty="0"/>
              <a:t>TOGETHER WE DISCOVER SUCCESS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565" y="1742948"/>
            <a:ext cx="1076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Why are you here?</a:t>
            </a:r>
          </a:p>
        </p:txBody>
      </p:sp>
    </p:spTree>
    <p:extLst>
      <p:ext uri="{BB962C8B-B14F-4D97-AF65-F5344CB8AC3E}">
        <p14:creationId xmlns:p14="http://schemas.microsoft.com/office/powerpoint/2010/main" val="354228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2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2277" y="1884458"/>
            <a:ext cx="1058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Here are the Four Core Values: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670559" y="2934790"/>
            <a:ext cx="107191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Respect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Responsibility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Effort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Achievement</a:t>
            </a:r>
          </a:p>
        </p:txBody>
      </p:sp>
    </p:spTree>
    <p:extLst>
      <p:ext uri="{BB962C8B-B14F-4D97-AF65-F5344CB8AC3E}">
        <p14:creationId xmlns:p14="http://schemas.microsoft.com/office/powerpoint/2010/main" val="155134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RESPECT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091" y="2733706"/>
            <a:ext cx="108791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--Noun: a feeling of deep admiration for someone or something.</a:t>
            </a:r>
          </a:p>
          <a:p>
            <a:r>
              <a:rPr lang="en-US" sz="2400" dirty="0"/>
              <a:t>“Most people have respect for their pastor.”</a:t>
            </a:r>
          </a:p>
          <a:p>
            <a:r>
              <a:rPr lang="en-US" sz="2400" dirty="0"/>
              <a:t>--Most of us were taught to have respect for our parents, teachers and elders.</a:t>
            </a:r>
          </a:p>
          <a:p>
            <a:r>
              <a:rPr lang="en-US" sz="2400" dirty="0"/>
              <a:t>--Verb: admire someone deeply, as a result of their abilities, qualities or successes.</a:t>
            </a:r>
          </a:p>
          <a:p>
            <a:r>
              <a:rPr lang="en-US" sz="2400" dirty="0"/>
              <a:t>“I respect you for what you did.”</a:t>
            </a:r>
          </a:p>
          <a:p>
            <a:r>
              <a:rPr lang="en-US" sz="2400" dirty="0"/>
              <a:t>--How can you demonstrate RESPECT in your school environment?	</a:t>
            </a:r>
          </a:p>
          <a:p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i="1" dirty="0"/>
              <a:t>“Self-respect must be learned before you can respect others”</a:t>
            </a:r>
          </a:p>
        </p:txBody>
      </p:sp>
    </p:spTree>
    <p:extLst>
      <p:ext uri="{BB962C8B-B14F-4D97-AF65-F5344CB8AC3E}">
        <p14:creationId xmlns:p14="http://schemas.microsoft.com/office/powerpoint/2010/main" val="130443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RESPONSIBILITY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091" y="2717745"/>
            <a:ext cx="108008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--Noun: being accountable for, or to blame for something or having control.</a:t>
            </a:r>
          </a:p>
          <a:p>
            <a:r>
              <a:rPr lang="en-US" sz="2400" dirty="0"/>
              <a:t>“It is your responsibility to turn in your homework on time.”</a:t>
            </a:r>
          </a:p>
          <a:p>
            <a:r>
              <a:rPr lang="en-US" sz="2400" dirty="0"/>
              <a:t>--Many of us learn to take responsibility for something early in life.</a:t>
            </a:r>
          </a:p>
          <a:p>
            <a:r>
              <a:rPr lang="en-US" sz="2400" dirty="0"/>
              <a:t>“Mowing the lawn is your responsibility!”</a:t>
            </a:r>
          </a:p>
          <a:p>
            <a:r>
              <a:rPr lang="en-US" sz="2400" dirty="0"/>
              <a:t>--Adjective: having an obligation to do something; being the primary cause of something.</a:t>
            </a:r>
          </a:p>
          <a:p>
            <a:r>
              <a:rPr lang="en-US" sz="2400" dirty="0"/>
              <a:t> “Are you responsible enough to drive a car?”</a:t>
            </a:r>
          </a:p>
          <a:p>
            <a:r>
              <a:rPr lang="en-US" sz="2400" dirty="0"/>
              <a:t>--Give examples of how you can demonstrate RESPONSIBILITY as a student.</a:t>
            </a:r>
          </a:p>
          <a:p>
            <a:endParaRPr lang="en-US" sz="2400" dirty="0"/>
          </a:p>
          <a:p>
            <a:pPr algn="ctr"/>
            <a:r>
              <a:rPr lang="en-US" sz="2400" i="1" dirty="0"/>
              <a:t>“I am responsible for what I do”</a:t>
            </a:r>
          </a:p>
        </p:txBody>
      </p:sp>
    </p:spTree>
    <p:extLst>
      <p:ext uri="{BB962C8B-B14F-4D97-AF65-F5344CB8AC3E}">
        <p14:creationId xmlns:p14="http://schemas.microsoft.com/office/powerpoint/2010/main" val="320257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EFFORT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091" y="2717745"/>
            <a:ext cx="108008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--Noun: hard work; a serious attempt; the total work done to achieve a particular end.</a:t>
            </a:r>
          </a:p>
          <a:p>
            <a:r>
              <a:rPr lang="en-US" sz="2400" dirty="0"/>
              <a:t>“He put a lot of effort into finishing his project on time.”</a:t>
            </a:r>
          </a:p>
          <a:p>
            <a:r>
              <a:rPr lang="en-US" sz="2400" dirty="0"/>
              <a:t>“Her efforts were rewarded with a new contract.”</a:t>
            </a:r>
          </a:p>
          <a:p>
            <a:r>
              <a:rPr lang="en-US" sz="2400" dirty="0"/>
              <a:t>“It wasn't easy, but it was worth the effort.”</a:t>
            </a:r>
          </a:p>
          <a:p>
            <a:r>
              <a:rPr lang="en-US" sz="2400" dirty="0"/>
              <a:t>--Give examples of how you can demonstrate EFFORT as a student.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i="1" dirty="0"/>
              <a:t>“Much effort, much prosperity.”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7075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7091" y="1881051"/>
            <a:ext cx="106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ACHIEVEMENT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091" y="2717745"/>
            <a:ext cx="108008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--Noun: a thing done successfully, typically by effort, courage, or skill.</a:t>
            </a:r>
          </a:p>
          <a:p>
            <a:r>
              <a:rPr lang="en-US" sz="2400" dirty="0"/>
              <a:t>“Every great achievement was once considered impossible.” </a:t>
            </a:r>
          </a:p>
          <a:p>
            <a:r>
              <a:rPr lang="en-US" sz="2400" dirty="0"/>
              <a:t>“Graduating from high school is a great achievement.”</a:t>
            </a:r>
          </a:p>
          <a:p>
            <a:r>
              <a:rPr lang="en-US" sz="2400" dirty="0"/>
              <a:t>“He is proud of his achievements.”</a:t>
            </a:r>
          </a:p>
          <a:p>
            <a:endParaRPr lang="en-US" sz="2400" dirty="0"/>
          </a:p>
          <a:p>
            <a:r>
              <a:rPr lang="en-US" sz="2400" dirty="0"/>
              <a:t>--What is your greatest ACHIEVEMENT to date?</a:t>
            </a:r>
          </a:p>
          <a:p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i="1" dirty="0"/>
              <a:t>“Never mistake activity for achievement.”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820974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607</TotalTime>
  <Words>1139</Words>
  <Application>Microsoft Office PowerPoint</Application>
  <PresentationFormat>Widescreen</PresentationFormat>
  <Paragraphs>171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Wingdings</vt:lpstr>
      <vt:lpstr>Office Theme</vt:lpstr>
      <vt:lpstr>Parallax</vt:lpstr>
      <vt:lpstr>Introduction To 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Discussion Outline/Lesson Guide</vt:lpstr>
      <vt:lpstr>References and 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Greg Cummings</cp:lastModifiedBy>
  <cp:revision>66</cp:revision>
  <dcterms:created xsi:type="dcterms:W3CDTF">2017-05-25T12:47:13Z</dcterms:created>
  <dcterms:modified xsi:type="dcterms:W3CDTF">2017-10-31T04:42:31Z</dcterms:modified>
</cp:coreProperties>
</file>