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4" r:id="rId4"/>
    <p:sldId id="269" r:id="rId5"/>
    <p:sldId id="261" r:id="rId6"/>
    <p:sldId id="263" r:id="rId7"/>
    <p:sldId id="265" r:id="rId8"/>
    <p:sldId id="267" r:id="rId9"/>
    <p:sldId id="266" r:id="rId10"/>
    <p:sldId id="268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A435"/>
    <a:srgbClr val="45B53A"/>
    <a:srgbClr val="9A3C31"/>
    <a:srgbClr val="362062"/>
    <a:srgbClr val="226315"/>
    <a:srgbClr val="5D5D5D"/>
    <a:srgbClr val="6F367F"/>
    <a:srgbClr val="236C82"/>
    <a:srgbClr val="CC5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9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B2590-D00E-4144-BB62-F2B5D26E7958}" type="doc">
      <dgm:prSet loTypeId="urn:microsoft.com/office/officeart/2005/8/layout/radial1" loCatId="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F97256-4FDE-8940-BFB6-421398057B16}">
      <dgm:prSet phldrT="[Text]"/>
      <dgm:spPr/>
      <dgm:t>
        <a:bodyPr/>
        <a:lstStyle/>
        <a:p>
          <a:r>
            <a:rPr lang="en-US" dirty="0" smtClean="0"/>
            <a:t>2 MAJOR TESTS</a:t>
          </a:r>
          <a:endParaRPr lang="en-US" dirty="0"/>
        </a:p>
      </dgm:t>
    </dgm:pt>
    <dgm:pt modelId="{EB91FA48-6E64-CB40-B347-A034190BC8CA}" type="parTrans" cxnId="{9397EACD-52E1-C643-9929-D6AD3952B554}">
      <dgm:prSet/>
      <dgm:spPr/>
      <dgm:t>
        <a:bodyPr/>
        <a:lstStyle/>
        <a:p>
          <a:endParaRPr lang="en-US"/>
        </a:p>
      </dgm:t>
    </dgm:pt>
    <dgm:pt modelId="{0651A4EB-F82E-EF4E-A6D3-2F5B3739EC21}" type="sibTrans" cxnId="{9397EACD-52E1-C643-9929-D6AD3952B554}">
      <dgm:prSet/>
      <dgm:spPr/>
      <dgm:t>
        <a:bodyPr/>
        <a:lstStyle/>
        <a:p>
          <a:endParaRPr lang="en-US"/>
        </a:p>
      </dgm:t>
    </dgm:pt>
    <dgm:pt modelId="{5CDA1225-6A90-334B-8E89-C1E00ECABC08}">
      <dgm:prSet phldrT="[Text]"/>
      <dgm:spPr/>
      <dgm:t>
        <a:bodyPr/>
        <a:lstStyle/>
        <a:p>
          <a:r>
            <a:rPr lang="en-US" dirty="0" smtClean="0"/>
            <a:t>SAT</a:t>
          </a:r>
          <a:endParaRPr lang="en-US" dirty="0"/>
        </a:p>
      </dgm:t>
    </dgm:pt>
    <dgm:pt modelId="{F2A0C1AD-C281-0E4C-B7DB-17D0B77552EB}" type="parTrans" cxnId="{1EB1003C-2563-AA4B-B3E3-B589340414CE}">
      <dgm:prSet/>
      <dgm:spPr/>
      <dgm:t>
        <a:bodyPr/>
        <a:lstStyle/>
        <a:p>
          <a:endParaRPr lang="en-US"/>
        </a:p>
      </dgm:t>
    </dgm:pt>
    <dgm:pt modelId="{573B3B68-D8E4-1C48-B94F-6ADA3A383BDE}" type="sibTrans" cxnId="{1EB1003C-2563-AA4B-B3E3-B589340414CE}">
      <dgm:prSet/>
      <dgm:spPr/>
      <dgm:t>
        <a:bodyPr/>
        <a:lstStyle/>
        <a:p>
          <a:endParaRPr lang="en-US"/>
        </a:p>
      </dgm:t>
    </dgm:pt>
    <dgm:pt modelId="{5F8A2D5C-E9AA-6842-855D-48AC37FCCBBC}">
      <dgm:prSet phldrT="[Text]"/>
      <dgm:spPr/>
      <dgm:t>
        <a:bodyPr/>
        <a:lstStyle/>
        <a:p>
          <a:r>
            <a:rPr lang="en-US" dirty="0" smtClean="0"/>
            <a:t>ACT</a:t>
          </a:r>
          <a:endParaRPr lang="en-US" dirty="0"/>
        </a:p>
      </dgm:t>
    </dgm:pt>
    <dgm:pt modelId="{877785AE-5738-224F-9A85-090D1244A299}" type="parTrans" cxnId="{0C60FB59-CAD9-D042-8FBE-CB50766166B9}">
      <dgm:prSet/>
      <dgm:spPr/>
      <dgm:t>
        <a:bodyPr/>
        <a:lstStyle/>
        <a:p>
          <a:endParaRPr lang="en-US"/>
        </a:p>
      </dgm:t>
    </dgm:pt>
    <dgm:pt modelId="{DEE30239-C1B0-7641-AC47-26026AA3166F}" type="sibTrans" cxnId="{0C60FB59-CAD9-D042-8FBE-CB50766166B9}">
      <dgm:prSet/>
      <dgm:spPr/>
      <dgm:t>
        <a:bodyPr/>
        <a:lstStyle/>
        <a:p>
          <a:endParaRPr lang="en-US"/>
        </a:p>
      </dgm:t>
    </dgm:pt>
    <dgm:pt modelId="{69A17329-3E48-434D-AE86-2BB9A5CA5CF6}" type="pres">
      <dgm:prSet presAssocID="{966B2590-D00E-4144-BB62-F2B5D26E795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9F4906-1635-9D4E-AA80-D24CC57C0BD4}" type="pres">
      <dgm:prSet presAssocID="{F4F97256-4FDE-8940-BFB6-421398057B16}" presName="centerShape" presStyleLbl="node0" presStyleIdx="0" presStyleCnt="1" custScaleX="287540" custScaleY="271480" custLinFactNeighborX="-60846" custLinFactNeighborY="15444"/>
      <dgm:spPr/>
      <dgm:t>
        <a:bodyPr/>
        <a:lstStyle/>
        <a:p>
          <a:endParaRPr lang="en-US"/>
        </a:p>
      </dgm:t>
    </dgm:pt>
    <dgm:pt modelId="{F8613285-383A-F54E-94BB-84A0ED1E06B2}" type="pres">
      <dgm:prSet presAssocID="{F2A0C1AD-C281-0E4C-B7DB-17D0B77552EB}" presName="Name9" presStyleLbl="parChTrans1D2" presStyleIdx="0" presStyleCnt="2"/>
      <dgm:spPr/>
      <dgm:t>
        <a:bodyPr/>
        <a:lstStyle/>
        <a:p>
          <a:endParaRPr lang="en-US"/>
        </a:p>
      </dgm:t>
    </dgm:pt>
    <dgm:pt modelId="{F6BE1C6E-25E4-964B-A760-9ADBCCFB27E4}" type="pres">
      <dgm:prSet presAssocID="{F2A0C1AD-C281-0E4C-B7DB-17D0B77552E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6A93373-EE27-444E-BC5F-B330434FCABF}" type="pres">
      <dgm:prSet presAssocID="{5CDA1225-6A90-334B-8E89-C1E00ECABC08}" presName="node" presStyleLbl="node1" presStyleIdx="0" presStyleCnt="2" custScaleX="141327" custScaleY="143460" custRadScaleRad="157353" custRadScaleInc="651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AF657-5473-F541-A0A9-1B0515274B0E}" type="pres">
      <dgm:prSet presAssocID="{877785AE-5738-224F-9A85-090D1244A299}" presName="Name9" presStyleLbl="parChTrans1D2" presStyleIdx="1" presStyleCnt="2"/>
      <dgm:spPr/>
      <dgm:t>
        <a:bodyPr/>
        <a:lstStyle/>
        <a:p>
          <a:endParaRPr lang="en-US"/>
        </a:p>
      </dgm:t>
    </dgm:pt>
    <dgm:pt modelId="{AE452F45-C3E6-EB4E-9E32-3F161E8821D4}" type="pres">
      <dgm:prSet presAssocID="{877785AE-5738-224F-9A85-090D1244A29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03AB058-FCA5-1D4A-8D5C-27784E3F70E4}" type="pres">
      <dgm:prSet presAssocID="{5F8A2D5C-E9AA-6842-855D-48AC37FCCBBC}" presName="node" presStyleLbl="node1" presStyleIdx="1" presStyleCnt="2" custScaleX="135145" custScaleY="156907" custRadScaleRad="157391" custRadScaleInc="-75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078F77-A7C9-3D49-A5F8-115491AD14F1}" type="presOf" srcId="{F4F97256-4FDE-8940-BFB6-421398057B16}" destId="{5A9F4906-1635-9D4E-AA80-D24CC57C0BD4}" srcOrd="0" destOrd="0" presId="urn:microsoft.com/office/officeart/2005/8/layout/radial1"/>
    <dgm:cxn modelId="{8F2EAE71-1F50-1F41-BD55-4A01C9CACA42}" type="presOf" srcId="{5F8A2D5C-E9AA-6842-855D-48AC37FCCBBC}" destId="{803AB058-FCA5-1D4A-8D5C-27784E3F70E4}" srcOrd="0" destOrd="0" presId="urn:microsoft.com/office/officeart/2005/8/layout/radial1"/>
    <dgm:cxn modelId="{F25B72DB-CBB6-1D40-A825-05A24050E859}" type="presOf" srcId="{877785AE-5738-224F-9A85-090D1244A299}" destId="{FC2AF657-5473-F541-A0A9-1B0515274B0E}" srcOrd="0" destOrd="0" presId="urn:microsoft.com/office/officeart/2005/8/layout/radial1"/>
    <dgm:cxn modelId="{9397EACD-52E1-C643-9929-D6AD3952B554}" srcId="{966B2590-D00E-4144-BB62-F2B5D26E7958}" destId="{F4F97256-4FDE-8940-BFB6-421398057B16}" srcOrd="0" destOrd="0" parTransId="{EB91FA48-6E64-CB40-B347-A034190BC8CA}" sibTransId="{0651A4EB-F82E-EF4E-A6D3-2F5B3739EC21}"/>
    <dgm:cxn modelId="{1EB1003C-2563-AA4B-B3E3-B589340414CE}" srcId="{F4F97256-4FDE-8940-BFB6-421398057B16}" destId="{5CDA1225-6A90-334B-8E89-C1E00ECABC08}" srcOrd="0" destOrd="0" parTransId="{F2A0C1AD-C281-0E4C-B7DB-17D0B77552EB}" sibTransId="{573B3B68-D8E4-1C48-B94F-6ADA3A383BDE}"/>
    <dgm:cxn modelId="{76F28B61-F134-5E44-A816-5AFE3F1749F6}" type="presOf" srcId="{966B2590-D00E-4144-BB62-F2B5D26E7958}" destId="{69A17329-3E48-434D-AE86-2BB9A5CA5CF6}" srcOrd="0" destOrd="0" presId="urn:microsoft.com/office/officeart/2005/8/layout/radial1"/>
    <dgm:cxn modelId="{79D67826-733A-7A49-BA58-6E9021C05DBE}" type="presOf" srcId="{F2A0C1AD-C281-0E4C-B7DB-17D0B77552EB}" destId="{F8613285-383A-F54E-94BB-84A0ED1E06B2}" srcOrd="0" destOrd="0" presId="urn:microsoft.com/office/officeart/2005/8/layout/radial1"/>
    <dgm:cxn modelId="{DB562E46-325F-D247-9709-BEC7586453C4}" type="presOf" srcId="{877785AE-5738-224F-9A85-090D1244A299}" destId="{AE452F45-C3E6-EB4E-9E32-3F161E8821D4}" srcOrd="1" destOrd="0" presId="urn:microsoft.com/office/officeart/2005/8/layout/radial1"/>
    <dgm:cxn modelId="{98293792-44AA-4648-8109-BEAF3A0C7345}" type="presOf" srcId="{F2A0C1AD-C281-0E4C-B7DB-17D0B77552EB}" destId="{F6BE1C6E-25E4-964B-A760-9ADBCCFB27E4}" srcOrd="1" destOrd="0" presId="urn:microsoft.com/office/officeart/2005/8/layout/radial1"/>
    <dgm:cxn modelId="{0C60FB59-CAD9-D042-8FBE-CB50766166B9}" srcId="{F4F97256-4FDE-8940-BFB6-421398057B16}" destId="{5F8A2D5C-E9AA-6842-855D-48AC37FCCBBC}" srcOrd="1" destOrd="0" parTransId="{877785AE-5738-224F-9A85-090D1244A299}" sibTransId="{DEE30239-C1B0-7641-AC47-26026AA3166F}"/>
    <dgm:cxn modelId="{1B300F47-F2C0-F848-AF21-AF02B50086EF}" type="presOf" srcId="{5CDA1225-6A90-334B-8E89-C1E00ECABC08}" destId="{06A93373-EE27-444E-BC5F-B330434FCABF}" srcOrd="0" destOrd="0" presId="urn:microsoft.com/office/officeart/2005/8/layout/radial1"/>
    <dgm:cxn modelId="{7C2535BD-B551-B74D-BC2E-F78FBFCC9086}" type="presParOf" srcId="{69A17329-3E48-434D-AE86-2BB9A5CA5CF6}" destId="{5A9F4906-1635-9D4E-AA80-D24CC57C0BD4}" srcOrd="0" destOrd="0" presId="urn:microsoft.com/office/officeart/2005/8/layout/radial1"/>
    <dgm:cxn modelId="{44F231A5-0DC5-3A42-8D8C-32254C81B4EE}" type="presParOf" srcId="{69A17329-3E48-434D-AE86-2BB9A5CA5CF6}" destId="{F8613285-383A-F54E-94BB-84A0ED1E06B2}" srcOrd="1" destOrd="0" presId="urn:microsoft.com/office/officeart/2005/8/layout/radial1"/>
    <dgm:cxn modelId="{029884DE-33E7-9E4A-A8A8-1841A44239C1}" type="presParOf" srcId="{F8613285-383A-F54E-94BB-84A0ED1E06B2}" destId="{F6BE1C6E-25E4-964B-A760-9ADBCCFB27E4}" srcOrd="0" destOrd="0" presId="urn:microsoft.com/office/officeart/2005/8/layout/radial1"/>
    <dgm:cxn modelId="{FE088704-7407-0B4F-813A-4A89FAB28980}" type="presParOf" srcId="{69A17329-3E48-434D-AE86-2BB9A5CA5CF6}" destId="{06A93373-EE27-444E-BC5F-B330434FCABF}" srcOrd="2" destOrd="0" presId="urn:microsoft.com/office/officeart/2005/8/layout/radial1"/>
    <dgm:cxn modelId="{76F1251A-0A4D-7243-B69A-0F685524E353}" type="presParOf" srcId="{69A17329-3E48-434D-AE86-2BB9A5CA5CF6}" destId="{FC2AF657-5473-F541-A0A9-1B0515274B0E}" srcOrd="3" destOrd="0" presId="urn:microsoft.com/office/officeart/2005/8/layout/radial1"/>
    <dgm:cxn modelId="{09A63FB4-D5A9-844A-85C7-5BA734AC40F6}" type="presParOf" srcId="{FC2AF657-5473-F541-A0A9-1B0515274B0E}" destId="{AE452F45-C3E6-EB4E-9E32-3F161E8821D4}" srcOrd="0" destOrd="0" presId="urn:microsoft.com/office/officeart/2005/8/layout/radial1"/>
    <dgm:cxn modelId="{E9F7D93B-A2AF-1046-8225-ADACB66E6617}" type="presParOf" srcId="{69A17329-3E48-434D-AE86-2BB9A5CA5CF6}" destId="{803AB058-FCA5-1D4A-8D5C-27784E3F70E4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C6B662-AE82-BF40-89B8-19B50C6EE182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28B0BCE-8911-FB42-B3AB-71D45B4ADE60}" type="pres">
      <dgm:prSet presAssocID="{36C6B662-AE82-BF40-89B8-19B50C6EE18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B31AA5B4-8255-474E-B309-F25977C08C0C}" type="presOf" srcId="{36C6B662-AE82-BF40-89B8-19B50C6EE182}" destId="{728B0BCE-8911-FB42-B3AB-71D45B4ADE60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7FDFD2-0315-E844-A3A8-C84A6EFB0C55}" type="doc">
      <dgm:prSet loTypeId="urn:microsoft.com/office/officeart/2008/layout/HorizontalMultiLevelHierarchy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BB49D3-E6AA-5B48-A1FA-4DC429DC9BEB}">
      <dgm:prSet phldrT="[Text]" custT="1"/>
      <dgm:spPr/>
      <dgm:t>
        <a:bodyPr/>
        <a:lstStyle/>
        <a:p>
          <a:r>
            <a:rPr lang="en-US" sz="6600" b="0" dirty="0" smtClean="0">
              <a:solidFill>
                <a:srgbClr val="226315"/>
              </a:solidFill>
              <a:latin typeface="Big Caslon"/>
              <a:cs typeface="Big Caslon"/>
            </a:rPr>
            <a:t>SCIENCE</a:t>
          </a:r>
          <a:endParaRPr lang="en-US" sz="6600" b="0" dirty="0">
            <a:solidFill>
              <a:srgbClr val="226315"/>
            </a:solidFill>
            <a:latin typeface="Big Caslon"/>
            <a:cs typeface="Big Caslon"/>
          </a:endParaRPr>
        </a:p>
      </dgm:t>
    </dgm:pt>
    <dgm:pt modelId="{02D95213-E966-134A-8EDA-043B33C418C7}" type="parTrans" cxnId="{31BD71D0-B0FE-974B-A7C0-6DE9ED175E83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92007CF0-0D9D-1C47-BA39-7E8BED6B6735}" type="sibTrans" cxnId="{31BD71D0-B0FE-974B-A7C0-6DE9ED175E83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D1751F2-2958-A94A-9FB1-DA9BDD4942F9}">
      <dgm:prSet phldrT="[Text]" custT="1"/>
      <dgm:spPr/>
      <dgm:t>
        <a:bodyPr/>
        <a:lstStyle/>
        <a:p>
          <a:r>
            <a:rPr lang="en-US" sz="5400" dirty="0" smtClean="0">
              <a:solidFill>
                <a:srgbClr val="FF0000"/>
              </a:solidFill>
            </a:rPr>
            <a:t>SAT</a:t>
          </a:r>
        </a:p>
        <a:p>
          <a:r>
            <a:rPr lang="en-US" sz="3200" b="1" dirty="0" smtClean="0">
              <a:solidFill>
                <a:schemeClr val="tx1"/>
              </a:solidFill>
            </a:rPr>
            <a:t>NO</a:t>
          </a:r>
          <a:r>
            <a:rPr lang="en-US" sz="2000" b="1" dirty="0" smtClean="0">
              <a:solidFill>
                <a:srgbClr val="CC5313"/>
              </a:solidFill>
            </a:rPr>
            <a:t> </a:t>
          </a:r>
        </a:p>
        <a:p>
          <a:r>
            <a:rPr lang="en-US" sz="2000" b="1" dirty="0" smtClean="0">
              <a:solidFill>
                <a:srgbClr val="CC5313"/>
              </a:solidFill>
            </a:rPr>
            <a:t>SCIENCE SECTION</a:t>
          </a:r>
        </a:p>
      </dgm:t>
    </dgm:pt>
    <dgm:pt modelId="{A0046462-2EA6-994D-A011-BC5D0E4E8E48}" type="parTrans" cxnId="{9ACFDCD5-E3B4-BF46-BA33-F4DB6F17F0C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CA0DB61-94E8-EE47-9368-6F319DC1CC0A}" type="sibTrans" cxnId="{9ACFDCD5-E3B4-BF46-BA33-F4DB6F17F0C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FE7CA20-8177-7349-8345-A18BF21DC712}">
      <dgm:prSet phldrT="[Text]"/>
      <dgm:spPr/>
      <dgm:t>
        <a:bodyPr/>
        <a:lstStyle/>
        <a:p>
          <a:r>
            <a:rPr lang="en-US" b="0" dirty="0" smtClean="0">
              <a:solidFill>
                <a:srgbClr val="0000FF"/>
              </a:solidFill>
            </a:rPr>
            <a:t>ACT</a:t>
          </a:r>
          <a:endParaRPr lang="en-US" b="0" dirty="0">
            <a:solidFill>
              <a:srgbClr val="0000FF"/>
            </a:solidFill>
          </a:endParaRPr>
        </a:p>
      </dgm:t>
    </dgm:pt>
    <dgm:pt modelId="{51B8BBCC-0589-E145-92F4-C37B320EACA1}" type="parTrans" cxnId="{B32479AC-45B9-B44A-B8AB-1FF93F3C18B6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1023DA46-23B8-EB47-B93D-B8385D72C810}" type="sibTrans" cxnId="{B32479AC-45B9-B44A-B8AB-1FF93F3C18B6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AA8A8CA7-F5D6-FF47-AC03-61BEEA473B53}" type="pres">
      <dgm:prSet presAssocID="{3A7FDFD2-0315-E844-A3A8-C84A6EFB0C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B1D7D8-A296-B64B-88E4-E64171A603B5}" type="pres">
      <dgm:prSet presAssocID="{FBBB49D3-E6AA-5B48-A1FA-4DC429DC9BEB}" presName="root1" presStyleCnt="0"/>
      <dgm:spPr/>
    </dgm:pt>
    <dgm:pt modelId="{F099121E-1F25-D94C-B892-67FAA60FBD56}" type="pres">
      <dgm:prSet presAssocID="{FBBB49D3-E6AA-5B48-A1FA-4DC429DC9BEB}" presName="LevelOneTextNode" presStyleLbl="node0" presStyleIdx="0" presStyleCnt="1" custScaleY="92488" custLinFactX="-58938" custLinFactNeighborX="-100000" custLinFactNeighborY="22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7250B9-380D-8046-B648-9E65215B2874}" type="pres">
      <dgm:prSet presAssocID="{FBBB49D3-E6AA-5B48-A1FA-4DC429DC9BEB}" presName="level2hierChild" presStyleCnt="0"/>
      <dgm:spPr/>
    </dgm:pt>
    <dgm:pt modelId="{9600329D-CCFF-8643-B1D7-C1A25487D88B}" type="pres">
      <dgm:prSet presAssocID="{A0046462-2EA6-994D-A011-BC5D0E4E8E4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3BD81AF-F5B5-B640-8754-A321FC25126B}" type="pres">
      <dgm:prSet presAssocID="{A0046462-2EA6-994D-A011-BC5D0E4E8E4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BB90E0F-0E12-1542-BE15-97C83045E760}" type="pres">
      <dgm:prSet presAssocID="{0D1751F2-2958-A94A-9FB1-DA9BDD4942F9}" presName="root2" presStyleCnt="0"/>
      <dgm:spPr/>
    </dgm:pt>
    <dgm:pt modelId="{3D35E5B2-BF17-5345-9713-15B7DD5BE665}" type="pres">
      <dgm:prSet presAssocID="{0D1751F2-2958-A94A-9FB1-DA9BDD4942F9}" presName="LevelTwoTextNode" presStyleLbl="node2" presStyleIdx="0" presStyleCnt="2" custScaleX="97042" custScaleY="206899" custLinFactNeighborX="27251" custLinFactNeighborY="-1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5FB1E3-5031-004F-92EA-978547BD950C}" type="pres">
      <dgm:prSet presAssocID="{0D1751F2-2958-A94A-9FB1-DA9BDD4942F9}" presName="level3hierChild" presStyleCnt="0"/>
      <dgm:spPr/>
    </dgm:pt>
    <dgm:pt modelId="{3A3B8620-5985-5243-8A11-B51E22F58307}" type="pres">
      <dgm:prSet presAssocID="{51B8BBCC-0589-E145-92F4-C37B320EACA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B1079D8-7DC9-3542-8D20-347F077E9BD9}" type="pres">
      <dgm:prSet presAssocID="{51B8BBCC-0589-E145-92F4-C37B320EACA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4451591-88B5-5842-9983-CA87C926795C}" type="pres">
      <dgm:prSet presAssocID="{FFE7CA20-8177-7349-8345-A18BF21DC712}" presName="root2" presStyleCnt="0"/>
      <dgm:spPr/>
    </dgm:pt>
    <dgm:pt modelId="{E124E535-2312-E94E-865E-D75FDF48F81F}" type="pres">
      <dgm:prSet presAssocID="{FFE7CA20-8177-7349-8345-A18BF21DC712}" presName="LevelTwoTextNode" presStyleLbl="node2" presStyleIdx="1" presStyleCnt="2" custScaleX="81952" custLinFactNeighborX="29088" custLinFactNeighborY="741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C6DA54-3F73-6843-8588-04B30333DD82}" type="pres">
      <dgm:prSet presAssocID="{FFE7CA20-8177-7349-8345-A18BF21DC712}" presName="level3hierChild" presStyleCnt="0"/>
      <dgm:spPr/>
    </dgm:pt>
  </dgm:ptLst>
  <dgm:cxnLst>
    <dgm:cxn modelId="{82E99DC7-FA05-074C-9CF0-F3E722750A12}" type="presOf" srcId="{0D1751F2-2958-A94A-9FB1-DA9BDD4942F9}" destId="{3D35E5B2-BF17-5345-9713-15B7DD5BE665}" srcOrd="0" destOrd="0" presId="urn:microsoft.com/office/officeart/2008/layout/HorizontalMultiLevelHierarchy"/>
    <dgm:cxn modelId="{7BE119BF-A5B8-7646-A414-B5FD83153760}" type="presOf" srcId="{A0046462-2EA6-994D-A011-BC5D0E4E8E48}" destId="{9600329D-CCFF-8643-B1D7-C1A25487D88B}" srcOrd="0" destOrd="0" presId="urn:microsoft.com/office/officeart/2008/layout/HorizontalMultiLevelHierarchy"/>
    <dgm:cxn modelId="{7F961E07-03D8-1741-B630-74512AD6F70F}" type="presOf" srcId="{A0046462-2EA6-994D-A011-BC5D0E4E8E48}" destId="{23BD81AF-F5B5-B640-8754-A321FC25126B}" srcOrd="1" destOrd="0" presId="urn:microsoft.com/office/officeart/2008/layout/HorizontalMultiLevelHierarchy"/>
    <dgm:cxn modelId="{DE86BCDF-AB3F-2940-852F-8D51EC0E1FAB}" type="presOf" srcId="{FFE7CA20-8177-7349-8345-A18BF21DC712}" destId="{E124E535-2312-E94E-865E-D75FDF48F81F}" srcOrd="0" destOrd="0" presId="urn:microsoft.com/office/officeart/2008/layout/HorizontalMultiLevelHierarchy"/>
    <dgm:cxn modelId="{268F6A5B-AB0A-3148-B45C-540D420077E2}" type="presOf" srcId="{FBBB49D3-E6AA-5B48-A1FA-4DC429DC9BEB}" destId="{F099121E-1F25-D94C-B892-67FAA60FBD56}" srcOrd="0" destOrd="0" presId="urn:microsoft.com/office/officeart/2008/layout/HorizontalMultiLevelHierarchy"/>
    <dgm:cxn modelId="{31BD71D0-B0FE-974B-A7C0-6DE9ED175E83}" srcId="{3A7FDFD2-0315-E844-A3A8-C84A6EFB0C55}" destId="{FBBB49D3-E6AA-5B48-A1FA-4DC429DC9BEB}" srcOrd="0" destOrd="0" parTransId="{02D95213-E966-134A-8EDA-043B33C418C7}" sibTransId="{92007CF0-0D9D-1C47-BA39-7E8BED6B6735}"/>
    <dgm:cxn modelId="{B32479AC-45B9-B44A-B8AB-1FF93F3C18B6}" srcId="{FBBB49D3-E6AA-5B48-A1FA-4DC429DC9BEB}" destId="{FFE7CA20-8177-7349-8345-A18BF21DC712}" srcOrd="1" destOrd="0" parTransId="{51B8BBCC-0589-E145-92F4-C37B320EACA1}" sibTransId="{1023DA46-23B8-EB47-B93D-B8385D72C810}"/>
    <dgm:cxn modelId="{F933BBED-1CEA-4F40-A47C-910641F801A4}" type="presOf" srcId="{51B8BBCC-0589-E145-92F4-C37B320EACA1}" destId="{5B1079D8-7DC9-3542-8D20-347F077E9BD9}" srcOrd="1" destOrd="0" presId="urn:microsoft.com/office/officeart/2008/layout/HorizontalMultiLevelHierarchy"/>
    <dgm:cxn modelId="{AAA53DE2-A3F5-7448-88BB-6B44E2003985}" type="presOf" srcId="{51B8BBCC-0589-E145-92F4-C37B320EACA1}" destId="{3A3B8620-5985-5243-8A11-B51E22F58307}" srcOrd="0" destOrd="0" presId="urn:microsoft.com/office/officeart/2008/layout/HorizontalMultiLevelHierarchy"/>
    <dgm:cxn modelId="{9ACFDCD5-E3B4-BF46-BA33-F4DB6F17F0CD}" srcId="{FBBB49D3-E6AA-5B48-A1FA-4DC429DC9BEB}" destId="{0D1751F2-2958-A94A-9FB1-DA9BDD4942F9}" srcOrd="0" destOrd="0" parTransId="{A0046462-2EA6-994D-A011-BC5D0E4E8E48}" sibTransId="{4CA0DB61-94E8-EE47-9368-6F319DC1CC0A}"/>
    <dgm:cxn modelId="{F9F9307D-A0EB-7743-B511-99C76CFD05B1}" type="presOf" srcId="{3A7FDFD2-0315-E844-A3A8-C84A6EFB0C55}" destId="{AA8A8CA7-F5D6-FF47-AC03-61BEEA473B53}" srcOrd="0" destOrd="0" presId="urn:microsoft.com/office/officeart/2008/layout/HorizontalMultiLevelHierarchy"/>
    <dgm:cxn modelId="{8F509EBE-A519-EC4B-8753-B779F5A64AF5}" type="presParOf" srcId="{AA8A8CA7-F5D6-FF47-AC03-61BEEA473B53}" destId="{C1B1D7D8-A296-B64B-88E4-E64171A603B5}" srcOrd="0" destOrd="0" presId="urn:microsoft.com/office/officeart/2008/layout/HorizontalMultiLevelHierarchy"/>
    <dgm:cxn modelId="{A4C5F14A-5E51-B24B-9614-44FE6BEB5D76}" type="presParOf" srcId="{C1B1D7D8-A296-B64B-88E4-E64171A603B5}" destId="{F099121E-1F25-D94C-B892-67FAA60FBD56}" srcOrd="0" destOrd="0" presId="urn:microsoft.com/office/officeart/2008/layout/HorizontalMultiLevelHierarchy"/>
    <dgm:cxn modelId="{1313A7A5-54B6-E246-A529-0211802CE453}" type="presParOf" srcId="{C1B1D7D8-A296-B64B-88E4-E64171A603B5}" destId="{2F7250B9-380D-8046-B648-9E65215B2874}" srcOrd="1" destOrd="0" presId="urn:microsoft.com/office/officeart/2008/layout/HorizontalMultiLevelHierarchy"/>
    <dgm:cxn modelId="{CA48783D-5493-7F42-ABF9-888EDD3F3ACA}" type="presParOf" srcId="{2F7250B9-380D-8046-B648-9E65215B2874}" destId="{9600329D-CCFF-8643-B1D7-C1A25487D88B}" srcOrd="0" destOrd="0" presId="urn:microsoft.com/office/officeart/2008/layout/HorizontalMultiLevelHierarchy"/>
    <dgm:cxn modelId="{44BA5EA6-EF7A-2740-A050-7478F2D12BC8}" type="presParOf" srcId="{9600329D-CCFF-8643-B1D7-C1A25487D88B}" destId="{23BD81AF-F5B5-B640-8754-A321FC25126B}" srcOrd="0" destOrd="0" presId="urn:microsoft.com/office/officeart/2008/layout/HorizontalMultiLevelHierarchy"/>
    <dgm:cxn modelId="{56804B6E-51AA-0D45-AB5E-BBA410AF3116}" type="presParOf" srcId="{2F7250B9-380D-8046-B648-9E65215B2874}" destId="{2BB90E0F-0E12-1542-BE15-97C83045E760}" srcOrd="1" destOrd="0" presId="urn:microsoft.com/office/officeart/2008/layout/HorizontalMultiLevelHierarchy"/>
    <dgm:cxn modelId="{1CAE5F31-039B-2E40-B0B0-41CE97C1BFD8}" type="presParOf" srcId="{2BB90E0F-0E12-1542-BE15-97C83045E760}" destId="{3D35E5B2-BF17-5345-9713-15B7DD5BE665}" srcOrd="0" destOrd="0" presId="urn:microsoft.com/office/officeart/2008/layout/HorizontalMultiLevelHierarchy"/>
    <dgm:cxn modelId="{0F64336E-2D96-E646-864D-2B0B886BDC3B}" type="presParOf" srcId="{2BB90E0F-0E12-1542-BE15-97C83045E760}" destId="{275FB1E3-5031-004F-92EA-978547BD950C}" srcOrd="1" destOrd="0" presId="urn:microsoft.com/office/officeart/2008/layout/HorizontalMultiLevelHierarchy"/>
    <dgm:cxn modelId="{7EA4D076-0AB4-A34D-AAE0-ED61858087D2}" type="presParOf" srcId="{2F7250B9-380D-8046-B648-9E65215B2874}" destId="{3A3B8620-5985-5243-8A11-B51E22F58307}" srcOrd="2" destOrd="0" presId="urn:microsoft.com/office/officeart/2008/layout/HorizontalMultiLevelHierarchy"/>
    <dgm:cxn modelId="{A49E77A0-B82E-6C43-A031-FB38DA71CB8A}" type="presParOf" srcId="{3A3B8620-5985-5243-8A11-B51E22F58307}" destId="{5B1079D8-7DC9-3542-8D20-347F077E9BD9}" srcOrd="0" destOrd="0" presId="urn:microsoft.com/office/officeart/2008/layout/HorizontalMultiLevelHierarchy"/>
    <dgm:cxn modelId="{73C38994-093B-B140-B6FD-16D7ADC7A6D3}" type="presParOf" srcId="{2F7250B9-380D-8046-B648-9E65215B2874}" destId="{F4451591-88B5-5842-9983-CA87C926795C}" srcOrd="3" destOrd="0" presId="urn:microsoft.com/office/officeart/2008/layout/HorizontalMultiLevelHierarchy"/>
    <dgm:cxn modelId="{F549A8B0-0AEB-FD44-B293-C7146C1974DD}" type="presParOf" srcId="{F4451591-88B5-5842-9983-CA87C926795C}" destId="{E124E535-2312-E94E-865E-D75FDF48F81F}" srcOrd="0" destOrd="0" presId="urn:microsoft.com/office/officeart/2008/layout/HorizontalMultiLevelHierarchy"/>
    <dgm:cxn modelId="{C9957807-BCC6-2647-9BB6-FEA68C713F69}" type="presParOf" srcId="{F4451591-88B5-5842-9983-CA87C926795C}" destId="{CBC6DA54-3F73-6843-8588-04B30333DD82}" srcOrd="1" destOrd="0" presId="urn:microsoft.com/office/officeart/2008/layout/HorizontalMultiLevel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DB5784-5F8B-8B42-9BC5-7156868CC283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3C4E35-591C-6946-A3FC-5EFAE924790A}">
      <dgm:prSet phldrT="[Text]" custT="1"/>
      <dgm:spPr/>
      <dgm:t>
        <a:bodyPr/>
        <a:lstStyle/>
        <a:p>
          <a:r>
            <a:rPr lang="en-US" sz="3600" b="1" dirty="0" smtClean="0">
              <a:solidFill>
                <a:schemeClr val="tx1"/>
              </a:solidFill>
              <a:latin typeface="Big Caslon"/>
              <a:cs typeface="Big Caslon"/>
            </a:rPr>
            <a:t>TEST CONTENT</a:t>
          </a:r>
          <a:endParaRPr lang="en-US" sz="3600" b="1" dirty="0">
            <a:solidFill>
              <a:schemeClr val="tx1"/>
            </a:solidFill>
            <a:latin typeface="Big Caslon"/>
            <a:cs typeface="Big Caslon"/>
          </a:endParaRPr>
        </a:p>
      </dgm:t>
    </dgm:pt>
    <dgm:pt modelId="{5461D45F-7A9E-5040-A361-6E9747271833}" type="parTrans" cxnId="{02ED3383-5ED2-364E-A272-7A9D14A20F90}">
      <dgm:prSet/>
      <dgm:spPr/>
      <dgm:t>
        <a:bodyPr/>
        <a:lstStyle/>
        <a:p>
          <a:endParaRPr lang="en-US"/>
        </a:p>
      </dgm:t>
    </dgm:pt>
    <dgm:pt modelId="{58544C13-C298-9642-93B3-3CE563C1D115}" type="sibTrans" cxnId="{02ED3383-5ED2-364E-A272-7A9D14A20F90}">
      <dgm:prSet/>
      <dgm:spPr/>
      <dgm:t>
        <a:bodyPr/>
        <a:lstStyle/>
        <a:p>
          <a:endParaRPr lang="en-US"/>
        </a:p>
      </dgm:t>
    </dgm:pt>
    <dgm:pt modelId="{1EEC0726-984E-8643-81B6-BE2F48881997}">
      <dgm:prSet phldrT="[Text]" custT="1"/>
      <dgm:spPr/>
      <dgm:t>
        <a:bodyPr/>
        <a:lstStyle/>
        <a:p>
          <a:r>
            <a:rPr lang="en-US" sz="4000" b="1" dirty="0" smtClean="0">
              <a:solidFill>
                <a:srgbClr val="CC5313"/>
              </a:solidFill>
              <a:latin typeface="Big Caslon"/>
              <a:cs typeface="Big Caslon"/>
            </a:rPr>
            <a:t>SAT</a:t>
          </a:r>
          <a:endParaRPr lang="en-US" sz="4000" b="1" dirty="0">
            <a:solidFill>
              <a:srgbClr val="CC5313"/>
            </a:solidFill>
            <a:latin typeface="Big Caslon"/>
            <a:cs typeface="Big Caslon"/>
          </a:endParaRPr>
        </a:p>
      </dgm:t>
    </dgm:pt>
    <dgm:pt modelId="{4BDCEA08-9596-DE41-BE3E-26EA131AA5E2}" type="parTrans" cxnId="{EB6185EE-CA2F-2B43-B9E3-91E868874E4F}">
      <dgm:prSet/>
      <dgm:spPr/>
      <dgm:t>
        <a:bodyPr/>
        <a:lstStyle/>
        <a:p>
          <a:endParaRPr lang="en-US"/>
        </a:p>
      </dgm:t>
    </dgm:pt>
    <dgm:pt modelId="{910CAA35-AA30-C547-ADE8-02DB51FA68ED}" type="sibTrans" cxnId="{EB6185EE-CA2F-2B43-B9E3-91E868874E4F}">
      <dgm:prSet/>
      <dgm:spPr/>
      <dgm:t>
        <a:bodyPr/>
        <a:lstStyle/>
        <a:p>
          <a:endParaRPr lang="en-US"/>
        </a:p>
      </dgm:t>
    </dgm:pt>
    <dgm:pt modelId="{6A4BF213-F2BC-9E47-8A84-DD65651D8229}">
      <dgm:prSet phldrT="[Text]"/>
      <dgm:spPr/>
      <dgm:t>
        <a:bodyPr/>
        <a:lstStyle/>
        <a:p>
          <a:r>
            <a:rPr lang="en-US" b="1" dirty="0" smtClean="0">
              <a:solidFill>
                <a:srgbClr val="CC5313"/>
              </a:solidFill>
              <a:latin typeface="Big Caslon"/>
              <a:cs typeface="Big Caslon"/>
            </a:rPr>
            <a:t>WRITING &amp; LANGUAGE</a:t>
          </a:r>
          <a:endParaRPr lang="en-US" b="1" dirty="0">
            <a:solidFill>
              <a:srgbClr val="CC5313"/>
            </a:solidFill>
            <a:latin typeface="Big Caslon"/>
            <a:cs typeface="Big Caslon"/>
          </a:endParaRPr>
        </a:p>
      </dgm:t>
    </dgm:pt>
    <dgm:pt modelId="{FEA5FA5E-6774-7649-B732-5F2ABEE28EB1}" type="parTrans" cxnId="{C3E8953F-EC21-1448-B0E9-4358CEA22DB8}">
      <dgm:prSet/>
      <dgm:spPr/>
      <dgm:t>
        <a:bodyPr/>
        <a:lstStyle/>
        <a:p>
          <a:endParaRPr lang="en-US"/>
        </a:p>
      </dgm:t>
    </dgm:pt>
    <dgm:pt modelId="{6B8C1E48-3D8A-234D-84C5-C6616127D237}" type="sibTrans" cxnId="{C3E8953F-EC21-1448-B0E9-4358CEA22DB8}">
      <dgm:prSet/>
      <dgm:spPr/>
      <dgm:t>
        <a:bodyPr/>
        <a:lstStyle/>
        <a:p>
          <a:endParaRPr lang="en-US"/>
        </a:p>
      </dgm:t>
    </dgm:pt>
    <dgm:pt modelId="{324E2538-DE18-5446-94EA-5258F3594EF6}">
      <dgm:prSet phldrT="[Text]" custT="1"/>
      <dgm:spPr/>
      <dgm:t>
        <a:bodyPr/>
        <a:lstStyle/>
        <a:p>
          <a:r>
            <a:rPr lang="en-US" sz="4000" b="1" dirty="0" smtClean="0">
              <a:solidFill>
                <a:srgbClr val="0000FF"/>
              </a:solidFill>
              <a:latin typeface="Big Caslon"/>
              <a:cs typeface="Big Caslon"/>
            </a:rPr>
            <a:t>ACT</a:t>
          </a:r>
          <a:endParaRPr lang="en-US" sz="4000" b="1" dirty="0">
            <a:solidFill>
              <a:srgbClr val="0000FF"/>
            </a:solidFill>
            <a:latin typeface="Big Caslon"/>
            <a:cs typeface="Big Caslon"/>
          </a:endParaRPr>
        </a:p>
      </dgm:t>
    </dgm:pt>
    <dgm:pt modelId="{1130B5DD-2719-AE48-999E-423D3EDCBFBC}" type="parTrans" cxnId="{2CE1FF64-4C11-D64B-9536-FA38AE1F2DF7}">
      <dgm:prSet/>
      <dgm:spPr/>
      <dgm:t>
        <a:bodyPr/>
        <a:lstStyle/>
        <a:p>
          <a:endParaRPr lang="en-US"/>
        </a:p>
      </dgm:t>
    </dgm:pt>
    <dgm:pt modelId="{6945F754-236F-CA4A-95B9-C2FFD263C58D}" type="sibTrans" cxnId="{2CE1FF64-4C11-D64B-9536-FA38AE1F2DF7}">
      <dgm:prSet/>
      <dgm:spPr/>
      <dgm:t>
        <a:bodyPr/>
        <a:lstStyle/>
        <a:p>
          <a:endParaRPr lang="en-US"/>
        </a:p>
      </dgm:t>
    </dgm:pt>
    <dgm:pt modelId="{FC301AD0-122E-2240-8A30-B0F6F5AAB864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0000FF"/>
              </a:solidFill>
              <a:latin typeface="Big Caslon"/>
              <a:cs typeface="Big Caslon"/>
            </a:rPr>
            <a:t>ENGLISH</a:t>
          </a:r>
          <a:endParaRPr lang="en-US" sz="3200" b="1" dirty="0">
            <a:solidFill>
              <a:srgbClr val="0000FF"/>
            </a:solidFill>
            <a:latin typeface="Big Caslon"/>
            <a:cs typeface="Big Caslon"/>
          </a:endParaRPr>
        </a:p>
      </dgm:t>
    </dgm:pt>
    <dgm:pt modelId="{F1FE2FAE-0A06-4247-8A74-BFCF17FF4D30}" type="parTrans" cxnId="{9426891F-A69D-A144-9D86-2755900C2F12}">
      <dgm:prSet/>
      <dgm:spPr/>
      <dgm:t>
        <a:bodyPr/>
        <a:lstStyle/>
        <a:p>
          <a:endParaRPr lang="en-US"/>
        </a:p>
      </dgm:t>
    </dgm:pt>
    <dgm:pt modelId="{844B5E51-9F5C-1A4F-AB25-F2099AAB7A6F}" type="sibTrans" cxnId="{9426891F-A69D-A144-9D86-2755900C2F12}">
      <dgm:prSet/>
      <dgm:spPr/>
      <dgm:t>
        <a:bodyPr/>
        <a:lstStyle/>
        <a:p>
          <a:endParaRPr lang="en-US"/>
        </a:p>
      </dgm:t>
    </dgm:pt>
    <dgm:pt modelId="{DD1B5A18-EE2F-A54D-A101-847BEAB9131E}" type="pres">
      <dgm:prSet presAssocID="{23DB5784-5F8B-8B42-9BC5-7156868CC28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A4354D-43B4-CD40-8DF6-10BB70648CB6}" type="pres">
      <dgm:prSet presAssocID="{313C4E35-591C-6946-A3FC-5EFAE924790A}" presName="root1" presStyleCnt="0"/>
      <dgm:spPr/>
    </dgm:pt>
    <dgm:pt modelId="{11213C06-2DEC-0D46-ADC4-38F775D6E481}" type="pres">
      <dgm:prSet presAssocID="{313C4E35-591C-6946-A3FC-5EFAE924790A}" presName="LevelOneTextNode" presStyleLbl="node0" presStyleIdx="0" presStyleCnt="1" custScaleX="182169" custLinFactNeighborX="-14" custLinFactNeighborY="-36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885D08-83B9-1440-9B73-D94446DADE3B}" type="pres">
      <dgm:prSet presAssocID="{313C4E35-591C-6946-A3FC-5EFAE924790A}" presName="level2hierChild" presStyleCnt="0"/>
      <dgm:spPr/>
    </dgm:pt>
    <dgm:pt modelId="{FA79551E-A933-BD4D-849B-D9F3DB683249}" type="pres">
      <dgm:prSet presAssocID="{4BDCEA08-9596-DE41-BE3E-26EA131AA5E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CA00B68-5EB3-9149-A19B-97EDAC7D9160}" type="pres">
      <dgm:prSet presAssocID="{4BDCEA08-9596-DE41-BE3E-26EA131AA5E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945326C-721E-754E-BAF0-6965EEEE16C7}" type="pres">
      <dgm:prSet presAssocID="{1EEC0726-984E-8643-81B6-BE2F48881997}" presName="root2" presStyleCnt="0"/>
      <dgm:spPr/>
    </dgm:pt>
    <dgm:pt modelId="{FDD7D3A2-247E-F64C-8B80-0F1FAE899D16}" type="pres">
      <dgm:prSet presAssocID="{1EEC0726-984E-8643-81B6-BE2F48881997}" presName="LevelTwoTextNode" presStyleLbl="node2" presStyleIdx="0" presStyleCnt="2" custScaleY="175454" custLinFactNeighborX="-12305" custLinFactNeighborY="-513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B1DFCD-B8E6-024E-BCBD-B89FFF09B8B1}" type="pres">
      <dgm:prSet presAssocID="{1EEC0726-984E-8643-81B6-BE2F48881997}" presName="level3hierChild" presStyleCnt="0"/>
      <dgm:spPr/>
    </dgm:pt>
    <dgm:pt modelId="{E46A3BA6-7834-9340-A28E-6312F670DC5A}" type="pres">
      <dgm:prSet presAssocID="{FEA5FA5E-6774-7649-B732-5F2ABEE28EB1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83950BC3-A26F-424C-B578-4616C5AB1C44}" type="pres">
      <dgm:prSet presAssocID="{FEA5FA5E-6774-7649-B732-5F2ABEE28EB1}" presName="connTx" presStyleLbl="parChTrans1D3" presStyleIdx="0" presStyleCnt="2"/>
      <dgm:spPr/>
      <dgm:t>
        <a:bodyPr/>
        <a:lstStyle/>
        <a:p>
          <a:endParaRPr lang="en-US"/>
        </a:p>
      </dgm:t>
    </dgm:pt>
    <dgm:pt modelId="{A3879A79-C865-FB42-B093-C7B3AA1FD81A}" type="pres">
      <dgm:prSet presAssocID="{6A4BF213-F2BC-9E47-8A84-DD65651D8229}" presName="root2" presStyleCnt="0"/>
      <dgm:spPr/>
    </dgm:pt>
    <dgm:pt modelId="{9F65DBA0-1B80-FC45-8BE1-28B5468D5E95}" type="pres">
      <dgm:prSet presAssocID="{6A4BF213-F2BC-9E47-8A84-DD65651D8229}" presName="LevelTwoTextNode" presStyleLbl="node3" presStyleIdx="0" presStyleCnt="2" custScaleX="124856" custScaleY="131084" custLinFactNeighborX="-8837" custLinFactNeighborY="-489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7BB600-4829-1047-8F1E-A9C134290857}" type="pres">
      <dgm:prSet presAssocID="{6A4BF213-F2BC-9E47-8A84-DD65651D8229}" presName="level3hierChild" presStyleCnt="0"/>
      <dgm:spPr/>
    </dgm:pt>
    <dgm:pt modelId="{0F063D09-29A6-9948-A79B-5A460EAD77FD}" type="pres">
      <dgm:prSet presAssocID="{1130B5DD-2719-AE48-999E-423D3EDCBFBC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9F1F85A-FA08-CC47-9E34-935ADCD64110}" type="pres">
      <dgm:prSet presAssocID="{1130B5DD-2719-AE48-999E-423D3EDCBFBC}" presName="connTx" presStyleLbl="parChTrans1D2" presStyleIdx="1" presStyleCnt="2"/>
      <dgm:spPr/>
      <dgm:t>
        <a:bodyPr/>
        <a:lstStyle/>
        <a:p>
          <a:endParaRPr lang="en-US"/>
        </a:p>
      </dgm:t>
    </dgm:pt>
    <dgm:pt modelId="{9EE493D6-D8A0-A446-8CD5-93E1859AF583}" type="pres">
      <dgm:prSet presAssocID="{324E2538-DE18-5446-94EA-5258F3594EF6}" presName="root2" presStyleCnt="0"/>
      <dgm:spPr/>
    </dgm:pt>
    <dgm:pt modelId="{3CACA18B-12A1-D04D-804C-99F8FD11AD8F}" type="pres">
      <dgm:prSet presAssocID="{324E2538-DE18-5446-94EA-5258F3594EF6}" presName="LevelTwoTextNode" presStyleLbl="node2" presStyleIdx="1" presStyleCnt="2" custScaleY="180176" custLinFactNeighborX="-18111" custLinFactNeighborY="23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7B6EB1-0369-1D4A-B364-B2071A41A050}" type="pres">
      <dgm:prSet presAssocID="{324E2538-DE18-5446-94EA-5258F3594EF6}" presName="level3hierChild" presStyleCnt="0"/>
      <dgm:spPr/>
    </dgm:pt>
    <dgm:pt modelId="{65681C86-B3D5-1B49-B090-901ABBD6D0C0}" type="pres">
      <dgm:prSet presAssocID="{F1FE2FAE-0A06-4247-8A74-BFCF17FF4D30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A32A005A-A7DA-3043-917F-2610BC90C079}" type="pres">
      <dgm:prSet presAssocID="{F1FE2FAE-0A06-4247-8A74-BFCF17FF4D30}" presName="connTx" presStyleLbl="parChTrans1D3" presStyleIdx="1" presStyleCnt="2"/>
      <dgm:spPr/>
      <dgm:t>
        <a:bodyPr/>
        <a:lstStyle/>
        <a:p>
          <a:endParaRPr lang="en-US"/>
        </a:p>
      </dgm:t>
    </dgm:pt>
    <dgm:pt modelId="{17756899-FCDD-8040-8754-95BEA8750BD9}" type="pres">
      <dgm:prSet presAssocID="{FC301AD0-122E-2240-8A30-B0F6F5AAB864}" presName="root2" presStyleCnt="0"/>
      <dgm:spPr/>
    </dgm:pt>
    <dgm:pt modelId="{DEB3568E-076E-2642-8783-5484A92D22CB}" type="pres">
      <dgm:prSet presAssocID="{FC301AD0-122E-2240-8A30-B0F6F5AAB864}" presName="LevelTwoTextNode" presStyleLbl="node3" presStyleIdx="1" presStyleCnt="2" custScaleX="127476" custLinFactNeighborX="-17639" custLinFactNeighborY="231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6BF717-9829-4544-BACE-9567EBA43551}" type="pres">
      <dgm:prSet presAssocID="{FC301AD0-122E-2240-8A30-B0F6F5AAB864}" presName="level3hierChild" presStyleCnt="0"/>
      <dgm:spPr/>
    </dgm:pt>
  </dgm:ptLst>
  <dgm:cxnLst>
    <dgm:cxn modelId="{F115BFA5-1155-8345-BA12-5143E9A42AC6}" type="presOf" srcId="{FEA5FA5E-6774-7649-B732-5F2ABEE28EB1}" destId="{83950BC3-A26F-424C-B578-4616C5AB1C44}" srcOrd="1" destOrd="0" presId="urn:microsoft.com/office/officeart/2005/8/layout/hierarchy2"/>
    <dgm:cxn modelId="{56AE626E-0249-8E4D-B045-F2250C28D7EC}" type="presOf" srcId="{FC301AD0-122E-2240-8A30-B0F6F5AAB864}" destId="{DEB3568E-076E-2642-8783-5484A92D22CB}" srcOrd="0" destOrd="0" presId="urn:microsoft.com/office/officeart/2005/8/layout/hierarchy2"/>
    <dgm:cxn modelId="{EA67DA63-B03B-5E4B-985C-2C76249916CB}" type="presOf" srcId="{F1FE2FAE-0A06-4247-8A74-BFCF17FF4D30}" destId="{65681C86-B3D5-1B49-B090-901ABBD6D0C0}" srcOrd="0" destOrd="0" presId="urn:microsoft.com/office/officeart/2005/8/layout/hierarchy2"/>
    <dgm:cxn modelId="{2CE1FF64-4C11-D64B-9536-FA38AE1F2DF7}" srcId="{313C4E35-591C-6946-A3FC-5EFAE924790A}" destId="{324E2538-DE18-5446-94EA-5258F3594EF6}" srcOrd="1" destOrd="0" parTransId="{1130B5DD-2719-AE48-999E-423D3EDCBFBC}" sibTransId="{6945F754-236F-CA4A-95B9-C2FFD263C58D}"/>
    <dgm:cxn modelId="{4975239B-7268-7B48-8E42-618C157E7F71}" type="presOf" srcId="{1130B5DD-2719-AE48-999E-423D3EDCBFBC}" destId="{D9F1F85A-FA08-CC47-9E34-935ADCD64110}" srcOrd="1" destOrd="0" presId="urn:microsoft.com/office/officeart/2005/8/layout/hierarchy2"/>
    <dgm:cxn modelId="{9426891F-A69D-A144-9D86-2755900C2F12}" srcId="{324E2538-DE18-5446-94EA-5258F3594EF6}" destId="{FC301AD0-122E-2240-8A30-B0F6F5AAB864}" srcOrd="0" destOrd="0" parTransId="{F1FE2FAE-0A06-4247-8A74-BFCF17FF4D30}" sibTransId="{844B5E51-9F5C-1A4F-AB25-F2099AAB7A6F}"/>
    <dgm:cxn modelId="{02ED3383-5ED2-364E-A272-7A9D14A20F90}" srcId="{23DB5784-5F8B-8B42-9BC5-7156868CC283}" destId="{313C4E35-591C-6946-A3FC-5EFAE924790A}" srcOrd="0" destOrd="0" parTransId="{5461D45F-7A9E-5040-A361-6E9747271833}" sibTransId="{58544C13-C298-9642-93B3-3CE563C1D115}"/>
    <dgm:cxn modelId="{4DC2ECC7-D3DE-7F4C-B156-D5D0D22722B7}" type="presOf" srcId="{1130B5DD-2719-AE48-999E-423D3EDCBFBC}" destId="{0F063D09-29A6-9948-A79B-5A460EAD77FD}" srcOrd="0" destOrd="0" presId="urn:microsoft.com/office/officeart/2005/8/layout/hierarchy2"/>
    <dgm:cxn modelId="{611D4A8A-9EBF-0F41-BB4B-61A720BE0E93}" type="presOf" srcId="{4BDCEA08-9596-DE41-BE3E-26EA131AA5E2}" destId="{FCA00B68-5EB3-9149-A19B-97EDAC7D9160}" srcOrd="1" destOrd="0" presId="urn:microsoft.com/office/officeart/2005/8/layout/hierarchy2"/>
    <dgm:cxn modelId="{D4EC353C-AF19-0F4E-9CA6-0CE474A42252}" type="presOf" srcId="{324E2538-DE18-5446-94EA-5258F3594EF6}" destId="{3CACA18B-12A1-D04D-804C-99F8FD11AD8F}" srcOrd="0" destOrd="0" presId="urn:microsoft.com/office/officeart/2005/8/layout/hierarchy2"/>
    <dgm:cxn modelId="{D68C000D-E96B-E444-9EEB-4BE9BB372898}" type="presOf" srcId="{313C4E35-591C-6946-A3FC-5EFAE924790A}" destId="{11213C06-2DEC-0D46-ADC4-38F775D6E481}" srcOrd="0" destOrd="0" presId="urn:microsoft.com/office/officeart/2005/8/layout/hierarchy2"/>
    <dgm:cxn modelId="{5B299A4F-F0B7-E04F-A441-706568EBE89C}" type="presOf" srcId="{6A4BF213-F2BC-9E47-8A84-DD65651D8229}" destId="{9F65DBA0-1B80-FC45-8BE1-28B5468D5E95}" srcOrd="0" destOrd="0" presId="urn:microsoft.com/office/officeart/2005/8/layout/hierarchy2"/>
    <dgm:cxn modelId="{EB6185EE-CA2F-2B43-B9E3-91E868874E4F}" srcId="{313C4E35-591C-6946-A3FC-5EFAE924790A}" destId="{1EEC0726-984E-8643-81B6-BE2F48881997}" srcOrd="0" destOrd="0" parTransId="{4BDCEA08-9596-DE41-BE3E-26EA131AA5E2}" sibTransId="{910CAA35-AA30-C547-ADE8-02DB51FA68ED}"/>
    <dgm:cxn modelId="{AEC06EBA-CD6C-2141-88E2-6708010488BA}" type="presOf" srcId="{4BDCEA08-9596-DE41-BE3E-26EA131AA5E2}" destId="{FA79551E-A933-BD4D-849B-D9F3DB683249}" srcOrd="0" destOrd="0" presId="urn:microsoft.com/office/officeart/2005/8/layout/hierarchy2"/>
    <dgm:cxn modelId="{F1C12A43-AC9B-6A4F-AD4E-2176D63990D1}" type="presOf" srcId="{F1FE2FAE-0A06-4247-8A74-BFCF17FF4D30}" destId="{A32A005A-A7DA-3043-917F-2610BC90C079}" srcOrd="1" destOrd="0" presId="urn:microsoft.com/office/officeart/2005/8/layout/hierarchy2"/>
    <dgm:cxn modelId="{F7C05A01-3990-6B4B-BE35-74AC4657BCFC}" type="presOf" srcId="{23DB5784-5F8B-8B42-9BC5-7156868CC283}" destId="{DD1B5A18-EE2F-A54D-A101-847BEAB9131E}" srcOrd="0" destOrd="0" presId="urn:microsoft.com/office/officeart/2005/8/layout/hierarchy2"/>
    <dgm:cxn modelId="{F4FCE816-692B-164C-83CA-4391C446E4D9}" type="presOf" srcId="{1EEC0726-984E-8643-81B6-BE2F48881997}" destId="{FDD7D3A2-247E-F64C-8B80-0F1FAE899D16}" srcOrd="0" destOrd="0" presId="urn:microsoft.com/office/officeart/2005/8/layout/hierarchy2"/>
    <dgm:cxn modelId="{C3E8953F-EC21-1448-B0E9-4358CEA22DB8}" srcId="{1EEC0726-984E-8643-81B6-BE2F48881997}" destId="{6A4BF213-F2BC-9E47-8A84-DD65651D8229}" srcOrd="0" destOrd="0" parTransId="{FEA5FA5E-6774-7649-B732-5F2ABEE28EB1}" sibTransId="{6B8C1E48-3D8A-234D-84C5-C6616127D237}"/>
    <dgm:cxn modelId="{7650D592-A28A-A14F-A484-16F29A3595E7}" type="presOf" srcId="{FEA5FA5E-6774-7649-B732-5F2ABEE28EB1}" destId="{E46A3BA6-7834-9340-A28E-6312F670DC5A}" srcOrd="0" destOrd="0" presId="urn:microsoft.com/office/officeart/2005/8/layout/hierarchy2"/>
    <dgm:cxn modelId="{59AFE412-DF26-4844-8278-DFDD1B7D7A7B}" type="presParOf" srcId="{DD1B5A18-EE2F-A54D-A101-847BEAB9131E}" destId="{0CA4354D-43B4-CD40-8DF6-10BB70648CB6}" srcOrd="0" destOrd="0" presId="urn:microsoft.com/office/officeart/2005/8/layout/hierarchy2"/>
    <dgm:cxn modelId="{67B4E3B1-13D2-5240-81EC-6995D07EDCFD}" type="presParOf" srcId="{0CA4354D-43B4-CD40-8DF6-10BB70648CB6}" destId="{11213C06-2DEC-0D46-ADC4-38F775D6E481}" srcOrd="0" destOrd="0" presId="urn:microsoft.com/office/officeart/2005/8/layout/hierarchy2"/>
    <dgm:cxn modelId="{B88487E7-828B-3440-8F56-040E169C8EFE}" type="presParOf" srcId="{0CA4354D-43B4-CD40-8DF6-10BB70648CB6}" destId="{7F885D08-83B9-1440-9B73-D94446DADE3B}" srcOrd="1" destOrd="0" presId="urn:microsoft.com/office/officeart/2005/8/layout/hierarchy2"/>
    <dgm:cxn modelId="{2DE2400A-634D-2949-8DB2-E9B3C3DF1BA3}" type="presParOf" srcId="{7F885D08-83B9-1440-9B73-D94446DADE3B}" destId="{FA79551E-A933-BD4D-849B-D9F3DB683249}" srcOrd="0" destOrd="0" presId="urn:microsoft.com/office/officeart/2005/8/layout/hierarchy2"/>
    <dgm:cxn modelId="{9BA168F0-C4CA-8A41-815F-3AD898E12D6A}" type="presParOf" srcId="{FA79551E-A933-BD4D-849B-D9F3DB683249}" destId="{FCA00B68-5EB3-9149-A19B-97EDAC7D9160}" srcOrd="0" destOrd="0" presId="urn:microsoft.com/office/officeart/2005/8/layout/hierarchy2"/>
    <dgm:cxn modelId="{4BED5E25-86A8-4A48-8855-E8B74D8843E6}" type="presParOf" srcId="{7F885D08-83B9-1440-9B73-D94446DADE3B}" destId="{E945326C-721E-754E-BAF0-6965EEEE16C7}" srcOrd="1" destOrd="0" presId="urn:microsoft.com/office/officeart/2005/8/layout/hierarchy2"/>
    <dgm:cxn modelId="{C8E0AFAE-26A5-7843-9278-01D4C991B0F2}" type="presParOf" srcId="{E945326C-721E-754E-BAF0-6965EEEE16C7}" destId="{FDD7D3A2-247E-F64C-8B80-0F1FAE899D16}" srcOrd="0" destOrd="0" presId="urn:microsoft.com/office/officeart/2005/8/layout/hierarchy2"/>
    <dgm:cxn modelId="{3B32D096-FD2A-0B4C-B476-DCB4648ABAC7}" type="presParOf" srcId="{E945326C-721E-754E-BAF0-6965EEEE16C7}" destId="{89B1DFCD-B8E6-024E-BCBD-B89FFF09B8B1}" srcOrd="1" destOrd="0" presId="urn:microsoft.com/office/officeart/2005/8/layout/hierarchy2"/>
    <dgm:cxn modelId="{D6D18F34-D2F0-4649-BDFE-3951B36E0325}" type="presParOf" srcId="{89B1DFCD-B8E6-024E-BCBD-B89FFF09B8B1}" destId="{E46A3BA6-7834-9340-A28E-6312F670DC5A}" srcOrd="0" destOrd="0" presId="urn:microsoft.com/office/officeart/2005/8/layout/hierarchy2"/>
    <dgm:cxn modelId="{8233FA32-69EE-EE4C-AE26-12992B5DD8CB}" type="presParOf" srcId="{E46A3BA6-7834-9340-A28E-6312F670DC5A}" destId="{83950BC3-A26F-424C-B578-4616C5AB1C44}" srcOrd="0" destOrd="0" presId="urn:microsoft.com/office/officeart/2005/8/layout/hierarchy2"/>
    <dgm:cxn modelId="{47A69961-3E4B-3742-8287-A5674902C61C}" type="presParOf" srcId="{89B1DFCD-B8E6-024E-BCBD-B89FFF09B8B1}" destId="{A3879A79-C865-FB42-B093-C7B3AA1FD81A}" srcOrd="1" destOrd="0" presId="urn:microsoft.com/office/officeart/2005/8/layout/hierarchy2"/>
    <dgm:cxn modelId="{6012344A-F351-D94A-BEB3-138184955446}" type="presParOf" srcId="{A3879A79-C865-FB42-B093-C7B3AA1FD81A}" destId="{9F65DBA0-1B80-FC45-8BE1-28B5468D5E95}" srcOrd="0" destOrd="0" presId="urn:microsoft.com/office/officeart/2005/8/layout/hierarchy2"/>
    <dgm:cxn modelId="{9E46B3D7-3BE7-0D4F-B0ED-E2C703E26735}" type="presParOf" srcId="{A3879A79-C865-FB42-B093-C7B3AA1FD81A}" destId="{2E7BB600-4829-1047-8F1E-A9C134290857}" srcOrd="1" destOrd="0" presId="urn:microsoft.com/office/officeart/2005/8/layout/hierarchy2"/>
    <dgm:cxn modelId="{FE414FA0-99F0-EF4E-8907-D553C953EF54}" type="presParOf" srcId="{7F885D08-83B9-1440-9B73-D94446DADE3B}" destId="{0F063D09-29A6-9948-A79B-5A460EAD77FD}" srcOrd="2" destOrd="0" presId="urn:microsoft.com/office/officeart/2005/8/layout/hierarchy2"/>
    <dgm:cxn modelId="{9BD9A650-225A-3B49-9C9D-FFE706A773C8}" type="presParOf" srcId="{0F063D09-29A6-9948-A79B-5A460EAD77FD}" destId="{D9F1F85A-FA08-CC47-9E34-935ADCD64110}" srcOrd="0" destOrd="0" presId="urn:microsoft.com/office/officeart/2005/8/layout/hierarchy2"/>
    <dgm:cxn modelId="{4EFF6D05-8FD4-0E49-82DA-A7EE76871315}" type="presParOf" srcId="{7F885D08-83B9-1440-9B73-D94446DADE3B}" destId="{9EE493D6-D8A0-A446-8CD5-93E1859AF583}" srcOrd="3" destOrd="0" presId="urn:microsoft.com/office/officeart/2005/8/layout/hierarchy2"/>
    <dgm:cxn modelId="{6925AF0F-5204-8846-985E-0BE1E24F8881}" type="presParOf" srcId="{9EE493D6-D8A0-A446-8CD5-93E1859AF583}" destId="{3CACA18B-12A1-D04D-804C-99F8FD11AD8F}" srcOrd="0" destOrd="0" presId="urn:microsoft.com/office/officeart/2005/8/layout/hierarchy2"/>
    <dgm:cxn modelId="{E7674256-DC36-CB4B-A090-4B7BB02303E3}" type="presParOf" srcId="{9EE493D6-D8A0-A446-8CD5-93E1859AF583}" destId="{317B6EB1-0369-1D4A-B364-B2071A41A050}" srcOrd="1" destOrd="0" presId="urn:microsoft.com/office/officeart/2005/8/layout/hierarchy2"/>
    <dgm:cxn modelId="{B344CA0F-E3CF-724C-AFC0-F919644B1572}" type="presParOf" srcId="{317B6EB1-0369-1D4A-B364-B2071A41A050}" destId="{65681C86-B3D5-1B49-B090-901ABBD6D0C0}" srcOrd="0" destOrd="0" presId="urn:microsoft.com/office/officeart/2005/8/layout/hierarchy2"/>
    <dgm:cxn modelId="{1886B1D9-E93B-4942-A93E-41932AF049A8}" type="presParOf" srcId="{65681C86-B3D5-1B49-B090-901ABBD6D0C0}" destId="{A32A005A-A7DA-3043-917F-2610BC90C079}" srcOrd="0" destOrd="0" presId="urn:microsoft.com/office/officeart/2005/8/layout/hierarchy2"/>
    <dgm:cxn modelId="{12EDF0F8-3FA6-214B-A2A1-4DEFC11E3585}" type="presParOf" srcId="{317B6EB1-0369-1D4A-B364-B2071A41A050}" destId="{17756899-FCDD-8040-8754-95BEA8750BD9}" srcOrd="1" destOrd="0" presId="urn:microsoft.com/office/officeart/2005/8/layout/hierarchy2"/>
    <dgm:cxn modelId="{BBF1B549-1556-8D49-BF84-96A482C667DA}" type="presParOf" srcId="{17756899-FCDD-8040-8754-95BEA8750BD9}" destId="{DEB3568E-076E-2642-8783-5484A92D22CB}" srcOrd="0" destOrd="0" presId="urn:microsoft.com/office/officeart/2005/8/layout/hierarchy2"/>
    <dgm:cxn modelId="{11191098-8D70-EC4B-B303-CBD44EA2B818}" type="presParOf" srcId="{17756899-FCDD-8040-8754-95BEA8750BD9}" destId="{426BF717-9829-4544-BACE-9567EBA4355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C6B662-AE82-BF40-89B8-19B50C6EE182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728B0BCE-8911-FB42-B3AB-71D45B4ADE60}" type="pres">
      <dgm:prSet presAssocID="{36C6B662-AE82-BF40-89B8-19B50C6EE18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7E1D4C15-F013-A14C-8D97-E28516D321C2}" type="presOf" srcId="{36C6B662-AE82-BF40-89B8-19B50C6EE182}" destId="{728B0BCE-8911-FB42-B3AB-71D45B4ADE60}" srcOrd="0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7FDFD2-0315-E844-A3A8-C84A6EFB0C55}" type="doc">
      <dgm:prSet loTypeId="urn:microsoft.com/office/officeart/2008/layout/HorizontalMultiLevelHierarchy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BB49D3-E6AA-5B48-A1FA-4DC429DC9BEB}">
      <dgm:prSet phldrT="[Text]" custT="1"/>
      <dgm:spPr/>
      <dgm:t>
        <a:bodyPr/>
        <a:lstStyle/>
        <a:p>
          <a:r>
            <a:rPr lang="en-US" sz="4000" b="0" dirty="0" smtClean="0">
              <a:solidFill>
                <a:srgbClr val="226315"/>
              </a:solidFill>
              <a:latin typeface="Big Caslon"/>
              <a:cs typeface="Big Caslon"/>
            </a:rPr>
            <a:t>PASSAGE - BASED READING</a:t>
          </a:r>
          <a:endParaRPr lang="en-US" sz="4000" b="0" dirty="0">
            <a:solidFill>
              <a:srgbClr val="226315"/>
            </a:solidFill>
            <a:latin typeface="Big Caslon"/>
            <a:cs typeface="Big Caslon"/>
          </a:endParaRPr>
        </a:p>
      </dgm:t>
    </dgm:pt>
    <dgm:pt modelId="{02D95213-E966-134A-8EDA-043B33C418C7}" type="parTrans" cxnId="{31BD71D0-B0FE-974B-A7C0-6DE9ED175E83}">
      <dgm:prSet/>
      <dgm:spPr/>
      <dgm:t>
        <a:bodyPr/>
        <a:lstStyle/>
        <a:p>
          <a:endParaRPr lang="en-US"/>
        </a:p>
      </dgm:t>
    </dgm:pt>
    <dgm:pt modelId="{92007CF0-0D9D-1C47-BA39-7E8BED6B6735}" type="sibTrans" cxnId="{31BD71D0-B0FE-974B-A7C0-6DE9ED175E83}">
      <dgm:prSet/>
      <dgm:spPr/>
      <dgm:t>
        <a:bodyPr/>
        <a:lstStyle/>
        <a:p>
          <a:endParaRPr lang="en-US"/>
        </a:p>
      </dgm:t>
    </dgm:pt>
    <dgm:pt modelId="{FFE7CA20-8177-7349-8345-A18BF21DC712}">
      <dgm:prSet phldrT="[Text]" custT="1"/>
      <dgm:spPr/>
      <dgm:t>
        <a:bodyPr/>
        <a:lstStyle/>
        <a:p>
          <a:r>
            <a:rPr lang="en-US" sz="5400" b="1" dirty="0" smtClean="0">
              <a:solidFill>
                <a:srgbClr val="0000FF"/>
              </a:solidFill>
              <a:latin typeface="Big Caslon"/>
              <a:cs typeface="Big Caslon"/>
            </a:rPr>
            <a:t>ACT</a:t>
          </a:r>
        </a:p>
        <a:p>
          <a:r>
            <a:rPr lang="en-US" sz="1600" b="1" dirty="0" smtClean="0">
              <a:solidFill>
                <a:srgbClr val="0000FF"/>
              </a:solidFill>
              <a:latin typeface="Big Caslon"/>
              <a:cs typeface="Big Caslon"/>
            </a:rPr>
            <a:t>QUESTIONS HAVE </a:t>
          </a:r>
          <a:r>
            <a:rPr lang="en-US" sz="2400" b="1" dirty="0" smtClean="0">
              <a:solidFill>
                <a:srgbClr val="226315"/>
              </a:solidFill>
              <a:latin typeface="Big Caslon"/>
              <a:cs typeface="Big Caslon"/>
            </a:rPr>
            <a:t>NO</a:t>
          </a:r>
          <a:r>
            <a:rPr lang="en-US" sz="1600" b="1" dirty="0" smtClean="0">
              <a:solidFill>
                <a:srgbClr val="0000FF"/>
              </a:solidFill>
              <a:latin typeface="Big Caslon"/>
              <a:cs typeface="Big Caslon"/>
            </a:rPr>
            <a:t> PARTICULAR </a:t>
          </a:r>
          <a:r>
            <a:rPr lang="en-US" sz="1600" b="1" dirty="0" smtClean="0">
              <a:solidFill>
                <a:srgbClr val="226315"/>
              </a:solidFill>
              <a:latin typeface="Big Caslon"/>
              <a:cs typeface="Big Caslon"/>
            </a:rPr>
            <a:t>ORDER.</a:t>
          </a:r>
        </a:p>
        <a:p>
          <a:r>
            <a:rPr lang="en-US" sz="1600" b="1" dirty="0" smtClean="0">
              <a:solidFill>
                <a:srgbClr val="226315"/>
              </a:solidFill>
              <a:latin typeface="Big Caslon"/>
              <a:cs typeface="Big Caslon"/>
            </a:rPr>
            <a:t>QUESTIONS APPEAR RANDOMLY.</a:t>
          </a:r>
          <a:endParaRPr lang="en-US" sz="1600" b="1" dirty="0">
            <a:solidFill>
              <a:srgbClr val="226315"/>
            </a:solidFill>
            <a:latin typeface="Big Caslon"/>
            <a:cs typeface="Big Caslon"/>
          </a:endParaRPr>
        </a:p>
      </dgm:t>
    </dgm:pt>
    <dgm:pt modelId="{51B8BBCC-0589-E145-92F4-C37B320EACA1}" type="parTrans" cxnId="{B32479AC-45B9-B44A-B8AB-1FF93F3C18B6}">
      <dgm:prSet/>
      <dgm:spPr/>
      <dgm:t>
        <a:bodyPr/>
        <a:lstStyle/>
        <a:p>
          <a:endParaRPr lang="en-US"/>
        </a:p>
      </dgm:t>
    </dgm:pt>
    <dgm:pt modelId="{1023DA46-23B8-EB47-B93D-B8385D72C810}" type="sibTrans" cxnId="{B32479AC-45B9-B44A-B8AB-1FF93F3C18B6}">
      <dgm:prSet/>
      <dgm:spPr/>
      <dgm:t>
        <a:bodyPr/>
        <a:lstStyle/>
        <a:p>
          <a:endParaRPr lang="en-US"/>
        </a:p>
      </dgm:t>
    </dgm:pt>
    <dgm:pt modelId="{0D1751F2-2958-A94A-9FB1-DA9BDD4942F9}">
      <dgm:prSet phldrT="[Text]" custT="1"/>
      <dgm:spPr/>
      <dgm:t>
        <a:bodyPr/>
        <a:lstStyle/>
        <a:p>
          <a:r>
            <a:rPr lang="en-US" sz="5400" b="1" dirty="0" smtClean="0">
              <a:solidFill>
                <a:srgbClr val="FF0000"/>
              </a:solidFill>
              <a:latin typeface="Big Caslon"/>
              <a:cs typeface="Big Caslon"/>
            </a:rPr>
            <a:t>SAT</a:t>
          </a:r>
        </a:p>
        <a:p>
          <a:r>
            <a:rPr lang="en-US" sz="1600" b="1" dirty="0" smtClean="0">
              <a:solidFill>
                <a:srgbClr val="FF0000"/>
              </a:solidFill>
              <a:latin typeface="Big Caslon"/>
              <a:cs typeface="Big Caslon"/>
            </a:rPr>
            <a:t>QUESTIONS FOLLOW THE </a:t>
          </a:r>
          <a:r>
            <a:rPr lang="en-US" sz="2400" b="1" dirty="0" smtClean="0">
              <a:solidFill>
                <a:srgbClr val="226315"/>
              </a:solidFill>
              <a:latin typeface="Big Caslon"/>
              <a:cs typeface="Big Caslon"/>
            </a:rPr>
            <a:t>ORDER</a:t>
          </a:r>
          <a:r>
            <a:rPr lang="en-US" sz="2400" b="1" dirty="0" smtClean="0">
              <a:solidFill>
                <a:srgbClr val="FF0000"/>
              </a:solidFill>
              <a:latin typeface="Big Caslon"/>
              <a:cs typeface="Big Caslon"/>
            </a:rPr>
            <a:t> </a:t>
          </a:r>
          <a:r>
            <a:rPr lang="en-US" sz="1600" b="1" dirty="0" smtClean="0">
              <a:solidFill>
                <a:srgbClr val="FF0000"/>
              </a:solidFill>
              <a:latin typeface="Big Caslon"/>
              <a:cs typeface="Big Caslon"/>
            </a:rPr>
            <a:t>OF THE PASSAGE.</a:t>
          </a:r>
          <a:endParaRPr lang="en-US" sz="1600" b="1" dirty="0">
            <a:solidFill>
              <a:srgbClr val="FF0000"/>
            </a:solidFill>
            <a:latin typeface="Big Caslon"/>
            <a:cs typeface="Big Caslon"/>
          </a:endParaRPr>
        </a:p>
      </dgm:t>
    </dgm:pt>
    <dgm:pt modelId="{4CA0DB61-94E8-EE47-9368-6F319DC1CC0A}" type="sibTrans" cxnId="{9ACFDCD5-E3B4-BF46-BA33-F4DB6F17F0CD}">
      <dgm:prSet/>
      <dgm:spPr/>
      <dgm:t>
        <a:bodyPr/>
        <a:lstStyle/>
        <a:p>
          <a:endParaRPr lang="en-US"/>
        </a:p>
      </dgm:t>
    </dgm:pt>
    <dgm:pt modelId="{A0046462-2EA6-994D-A011-BC5D0E4E8E48}" type="parTrans" cxnId="{9ACFDCD5-E3B4-BF46-BA33-F4DB6F17F0CD}">
      <dgm:prSet/>
      <dgm:spPr/>
      <dgm:t>
        <a:bodyPr/>
        <a:lstStyle/>
        <a:p>
          <a:endParaRPr lang="en-US"/>
        </a:p>
      </dgm:t>
    </dgm:pt>
    <dgm:pt modelId="{AA8A8CA7-F5D6-FF47-AC03-61BEEA473B53}" type="pres">
      <dgm:prSet presAssocID="{3A7FDFD2-0315-E844-A3A8-C84A6EFB0C5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B1D7D8-A296-B64B-88E4-E64171A603B5}" type="pres">
      <dgm:prSet presAssocID="{FBBB49D3-E6AA-5B48-A1FA-4DC429DC9BEB}" presName="root1" presStyleCnt="0"/>
      <dgm:spPr/>
    </dgm:pt>
    <dgm:pt modelId="{F099121E-1F25-D94C-B892-67FAA60FBD56}" type="pres">
      <dgm:prSet presAssocID="{FBBB49D3-E6AA-5B48-A1FA-4DC429DC9BEB}" presName="LevelOneTextNode" presStyleLbl="node0" presStyleIdx="0" presStyleCnt="1" custScaleX="132332" custScaleY="100196" custLinFactNeighborX="-31290" custLinFactNeighborY="-34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7250B9-380D-8046-B648-9E65215B2874}" type="pres">
      <dgm:prSet presAssocID="{FBBB49D3-E6AA-5B48-A1FA-4DC429DC9BEB}" presName="level2hierChild" presStyleCnt="0"/>
      <dgm:spPr/>
    </dgm:pt>
    <dgm:pt modelId="{9600329D-CCFF-8643-B1D7-C1A25487D88B}" type="pres">
      <dgm:prSet presAssocID="{A0046462-2EA6-994D-A011-BC5D0E4E8E48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3BD81AF-F5B5-B640-8754-A321FC25126B}" type="pres">
      <dgm:prSet presAssocID="{A0046462-2EA6-994D-A011-BC5D0E4E8E48}" presName="connTx" presStyleLbl="parChTrans1D2" presStyleIdx="0" presStyleCnt="2"/>
      <dgm:spPr/>
      <dgm:t>
        <a:bodyPr/>
        <a:lstStyle/>
        <a:p>
          <a:endParaRPr lang="en-US"/>
        </a:p>
      </dgm:t>
    </dgm:pt>
    <dgm:pt modelId="{2BB90E0F-0E12-1542-BE15-97C83045E760}" type="pres">
      <dgm:prSet presAssocID="{0D1751F2-2958-A94A-9FB1-DA9BDD4942F9}" presName="root2" presStyleCnt="0"/>
      <dgm:spPr/>
    </dgm:pt>
    <dgm:pt modelId="{3D35E5B2-BF17-5345-9713-15B7DD5BE665}" type="pres">
      <dgm:prSet presAssocID="{0D1751F2-2958-A94A-9FB1-DA9BDD4942F9}" presName="LevelTwoTextNode" presStyleLbl="node2" presStyleIdx="0" presStyleCnt="2" custScaleX="156532" custScaleY="184078" custLinFactNeighborX="7739" custLinFactNeighborY="-145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5FB1E3-5031-004F-92EA-978547BD950C}" type="pres">
      <dgm:prSet presAssocID="{0D1751F2-2958-A94A-9FB1-DA9BDD4942F9}" presName="level3hierChild" presStyleCnt="0"/>
      <dgm:spPr/>
    </dgm:pt>
    <dgm:pt modelId="{3A3B8620-5985-5243-8A11-B51E22F58307}" type="pres">
      <dgm:prSet presAssocID="{51B8BBCC-0589-E145-92F4-C37B320EACA1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B1079D8-7DC9-3542-8D20-347F077E9BD9}" type="pres">
      <dgm:prSet presAssocID="{51B8BBCC-0589-E145-92F4-C37B320EACA1}" presName="connTx" presStyleLbl="parChTrans1D2" presStyleIdx="1" presStyleCnt="2"/>
      <dgm:spPr/>
      <dgm:t>
        <a:bodyPr/>
        <a:lstStyle/>
        <a:p>
          <a:endParaRPr lang="en-US"/>
        </a:p>
      </dgm:t>
    </dgm:pt>
    <dgm:pt modelId="{F4451591-88B5-5842-9983-CA87C926795C}" type="pres">
      <dgm:prSet presAssocID="{FFE7CA20-8177-7349-8345-A18BF21DC712}" presName="root2" presStyleCnt="0"/>
      <dgm:spPr/>
    </dgm:pt>
    <dgm:pt modelId="{E124E535-2312-E94E-865E-D75FDF48F81F}" type="pres">
      <dgm:prSet presAssocID="{FFE7CA20-8177-7349-8345-A18BF21DC712}" presName="LevelTwoTextNode" presStyleLbl="node2" presStyleIdx="1" presStyleCnt="2" custScaleX="162974" custScaleY="182404" custLinFactNeighborX="19869" custLinFactNeighborY="145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C6DA54-3F73-6843-8588-04B30333DD82}" type="pres">
      <dgm:prSet presAssocID="{FFE7CA20-8177-7349-8345-A18BF21DC712}" presName="level3hierChild" presStyleCnt="0"/>
      <dgm:spPr/>
    </dgm:pt>
  </dgm:ptLst>
  <dgm:cxnLst>
    <dgm:cxn modelId="{51A97C87-9889-2640-A48A-FD84EDB6B604}" type="presOf" srcId="{FFE7CA20-8177-7349-8345-A18BF21DC712}" destId="{E124E535-2312-E94E-865E-D75FDF48F81F}" srcOrd="0" destOrd="0" presId="urn:microsoft.com/office/officeart/2008/layout/HorizontalMultiLevelHierarchy"/>
    <dgm:cxn modelId="{31BD71D0-B0FE-974B-A7C0-6DE9ED175E83}" srcId="{3A7FDFD2-0315-E844-A3A8-C84A6EFB0C55}" destId="{FBBB49D3-E6AA-5B48-A1FA-4DC429DC9BEB}" srcOrd="0" destOrd="0" parTransId="{02D95213-E966-134A-8EDA-043B33C418C7}" sibTransId="{92007CF0-0D9D-1C47-BA39-7E8BED6B6735}"/>
    <dgm:cxn modelId="{959A5C25-23C9-C949-9AE3-6428867B377B}" type="presOf" srcId="{0D1751F2-2958-A94A-9FB1-DA9BDD4942F9}" destId="{3D35E5B2-BF17-5345-9713-15B7DD5BE665}" srcOrd="0" destOrd="0" presId="urn:microsoft.com/office/officeart/2008/layout/HorizontalMultiLevelHierarchy"/>
    <dgm:cxn modelId="{67E70607-6988-D74C-8C90-08BDB24A97DF}" type="presOf" srcId="{51B8BBCC-0589-E145-92F4-C37B320EACA1}" destId="{3A3B8620-5985-5243-8A11-B51E22F58307}" srcOrd="0" destOrd="0" presId="urn:microsoft.com/office/officeart/2008/layout/HorizontalMultiLevelHierarchy"/>
    <dgm:cxn modelId="{3F5640D6-4BBD-4E47-9E56-7295BEA95E2E}" type="presOf" srcId="{3A7FDFD2-0315-E844-A3A8-C84A6EFB0C55}" destId="{AA8A8CA7-F5D6-FF47-AC03-61BEEA473B53}" srcOrd="0" destOrd="0" presId="urn:microsoft.com/office/officeart/2008/layout/HorizontalMultiLevelHierarchy"/>
    <dgm:cxn modelId="{9ACFDCD5-E3B4-BF46-BA33-F4DB6F17F0CD}" srcId="{FBBB49D3-E6AA-5B48-A1FA-4DC429DC9BEB}" destId="{0D1751F2-2958-A94A-9FB1-DA9BDD4942F9}" srcOrd="0" destOrd="0" parTransId="{A0046462-2EA6-994D-A011-BC5D0E4E8E48}" sibTransId="{4CA0DB61-94E8-EE47-9368-6F319DC1CC0A}"/>
    <dgm:cxn modelId="{270FB5C8-A2E8-1C49-8F1F-6E1F0BCED50C}" type="presOf" srcId="{A0046462-2EA6-994D-A011-BC5D0E4E8E48}" destId="{23BD81AF-F5B5-B640-8754-A321FC25126B}" srcOrd="1" destOrd="0" presId="urn:microsoft.com/office/officeart/2008/layout/HorizontalMultiLevelHierarchy"/>
    <dgm:cxn modelId="{B32479AC-45B9-B44A-B8AB-1FF93F3C18B6}" srcId="{FBBB49D3-E6AA-5B48-A1FA-4DC429DC9BEB}" destId="{FFE7CA20-8177-7349-8345-A18BF21DC712}" srcOrd="1" destOrd="0" parTransId="{51B8BBCC-0589-E145-92F4-C37B320EACA1}" sibTransId="{1023DA46-23B8-EB47-B93D-B8385D72C810}"/>
    <dgm:cxn modelId="{9FB3D0E5-EB90-2A42-B217-B633B775A64E}" type="presOf" srcId="{A0046462-2EA6-994D-A011-BC5D0E4E8E48}" destId="{9600329D-CCFF-8643-B1D7-C1A25487D88B}" srcOrd="0" destOrd="0" presId="urn:microsoft.com/office/officeart/2008/layout/HorizontalMultiLevelHierarchy"/>
    <dgm:cxn modelId="{4D4A4E22-E464-BA47-A3F6-400D41C37EE5}" type="presOf" srcId="{FBBB49D3-E6AA-5B48-A1FA-4DC429DC9BEB}" destId="{F099121E-1F25-D94C-B892-67FAA60FBD56}" srcOrd="0" destOrd="0" presId="urn:microsoft.com/office/officeart/2008/layout/HorizontalMultiLevelHierarchy"/>
    <dgm:cxn modelId="{7085CCA3-31E3-474A-8683-07A9318AB8D6}" type="presOf" srcId="{51B8BBCC-0589-E145-92F4-C37B320EACA1}" destId="{5B1079D8-7DC9-3542-8D20-347F077E9BD9}" srcOrd="1" destOrd="0" presId="urn:microsoft.com/office/officeart/2008/layout/HorizontalMultiLevelHierarchy"/>
    <dgm:cxn modelId="{972A385B-332B-504A-89EA-19CA7FAE4D5F}" type="presParOf" srcId="{AA8A8CA7-F5D6-FF47-AC03-61BEEA473B53}" destId="{C1B1D7D8-A296-B64B-88E4-E64171A603B5}" srcOrd="0" destOrd="0" presId="urn:microsoft.com/office/officeart/2008/layout/HorizontalMultiLevelHierarchy"/>
    <dgm:cxn modelId="{F3FE4194-8458-224A-A8A1-2F3109B1F1A3}" type="presParOf" srcId="{C1B1D7D8-A296-B64B-88E4-E64171A603B5}" destId="{F099121E-1F25-D94C-B892-67FAA60FBD56}" srcOrd="0" destOrd="0" presId="urn:microsoft.com/office/officeart/2008/layout/HorizontalMultiLevelHierarchy"/>
    <dgm:cxn modelId="{21F8501D-C45A-C44A-8261-C396D3EBC724}" type="presParOf" srcId="{C1B1D7D8-A296-B64B-88E4-E64171A603B5}" destId="{2F7250B9-380D-8046-B648-9E65215B2874}" srcOrd="1" destOrd="0" presId="urn:microsoft.com/office/officeart/2008/layout/HorizontalMultiLevelHierarchy"/>
    <dgm:cxn modelId="{78B5C224-5023-B24F-8232-ABE50B45BD10}" type="presParOf" srcId="{2F7250B9-380D-8046-B648-9E65215B2874}" destId="{9600329D-CCFF-8643-B1D7-C1A25487D88B}" srcOrd="0" destOrd="0" presId="urn:microsoft.com/office/officeart/2008/layout/HorizontalMultiLevelHierarchy"/>
    <dgm:cxn modelId="{992FFEC7-BD57-1D4D-8F09-F0F5956A23AE}" type="presParOf" srcId="{9600329D-CCFF-8643-B1D7-C1A25487D88B}" destId="{23BD81AF-F5B5-B640-8754-A321FC25126B}" srcOrd="0" destOrd="0" presId="urn:microsoft.com/office/officeart/2008/layout/HorizontalMultiLevelHierarchy"/>
    <dgm:cxn modelId="{2A130FA0-BF1E-5B41-92D9-2253B801AFF7}" type="presParOf" srcId="{2F7250B9-380D-8046-B648-9E65215B2874}" destId="{2BB90E0F-0E12-1542-BE15-97C83045E760}" srcOrd="1" destOrd="0" presId="urn:microsoft.com/office/officeart/2008/layout/HorizontalMultiLevelHierarchy"/>
    <dgm:cxn modelId="{F730D0C1-55A3-E944-8E41-AEC8A025C86A}" type="presParOf" srcId="{2BB90E0F-0E12-1542-BE15-97C83045E760}" destId="{3D35E5B2-BF17-5345-9713-15B7DD5BE665}" srcOrd="0" destOrd="0" presId="urn:microsoft.com/office/officeart/2008/layout/HorizontalMultiLevelHierarchy"/>
    <dgm:cxn modelId="{07A99C67-8DB9-D44B-8705-63D6AD01CD70}" type="presParOf" srcId="{2BB90E0F-0E12-1542-BE15-97C83045E760}" destId="{275FB1E3-5031-004F-92EA-978547BD950C}" srcOrd="1" destOrd="0" presId="urn:microsoft.com/office/officeart/2008/layout/HorizontalMultiLevelHierarchy"/>
    <dgm:cxn modelId="{68A101C6-8F7E-C640-97BD-F82113DD048E}" type="presParOf" srcId="{2F7250B9-380D-8046-B648-9E65215B2874}" destId="{3A3B8620-5985-5243-8A11-B51E22F58307}" srcOrd="2" destOrd="0" presId="urn:microsoft.com/office/officeart/2008/layout/HorizontalMultiLevelHierarchy"/>
    <dgm:cxn modelId="{A941676F-0018-964B-A70D-B0C017B27E5B}" type="presParOf" srcId="{3A3B8620-5985-5243-8A11-B51E22F58307}" destId="{5B1079D8-7DC9-3542-8D20-347F077E9BD9}" srcOrd="0" destOrd="0" presId="urn:microsoft.com/office/officeart/2008/layout/HorizontalMultiLevelHierarchy"/>
    <dgm:cxn modelId="{5A74B092-A88E-C641-8662-B16D8164C438}" type="presParOf" srcId="{2F7250B9-380D-8046-B648-9E65215B2874}" destId="{F4451591-88B5-5842-9983-CA87C926795C}" srcOrd="3" destOrd="0" presId="urn:microsoft.com/office/officeart/2008/layout/HorizontalMultiLevelHierarchy"/>
    <dgm:cxn modelId="{64458331-D00F-FD4A-8677-5E6CEFDC3974}" type="presParOf" srcId="{F4451591-88B5-5842-9983-CA87C926795C}" destId="{E124E535-2312-E94E-865E-D75FDF48F81F}" srcOrd="0" destOrd="0" presId="urn:microsoft.com/office/officeart/2008/layout/HorizontalMultiLevelHierarchy"/>
    <dgm:cxn modelId="{BD02470C-B66A-3843-AE8A-919E855D1D5B}" type="presParOf" srcId="{F4451591-88B5-5842-9983-CA87C926795C}" destId="{CBC6DA54-3F73-6843-8588-04B30333DD82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CAEFDA7-9F11-3043-BC6F-B50993DE906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E58BE5-A7F6-1746-9E73-ADD0767264BB}">
      <dgm:prSet phldrT="[Text]" custT="1"/>
      <dgm:spPr/>
      <dgm:t>
        <a:bodyPr/>
        <a:lstStyle/>
        <a:p>
          <a:r>
            <a:rPr lang="en-US" sz="4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MATH</a:t>
          </a:r>
          <a:endParaRPr lang="en-US" sz="4400" b="1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dgm:t>
    </dgm:pt>
    <dgm:pt modelId="{C50A38E2-431D-AF4C-9AA2-B5DE35DC9043}" type="parTrans" cxnId="{6A89F761-95CF-0D41-BC07-CF1C71A5C1E8}">
      <dgm:prSet/>
      <dgm:spPr/>
      <dgm:t>
        <a:bodyPr/>
        <a:lstStyle/>
        <a:p>
          <a:endParaRPr lang="en-US"/>
        </a:p>
      </dgm:t>
    </dgm:pt>
    <dgm:pt modelId="{E94608DB-2E0F-5B4E-B072-21CF28192D7F}" type="sibTrans" cxnId="{6A89F761-95CF-0D41-BC07-CF1C71A5C1E8}">
      <dgm:prSet/>
      <dgm:spPr/>
      <dgm:t>
        <a:bodyPr/>
        <a:lstStyle/>
        <a:p>
          <a:endParaRPr lang="en-US"/>
        </a:p>
      </dgm:t>
    </dgm:pt>
    <dgm:pt modelId="{BC05DDD8-1107-4C4A-A06B-0E51723983BE}">
      <dgm:prSet phldrT="[Text]" custT="1"/>
      <dgm:spPr/>
      <dgm:t>
        <a:bodyPr/>
        <a:lstStyle/>
        <a:p>
          <a:r>
            <a:rPr lang="en-US" sz="3200" dirty="0" smtClean="0">
              <a:solidFill>
                <a:srgbClr val="FF0000"/>
              </a:solidFill>
              <a:latin typeface="Big Caslon"/>
              <a:cs typeface="Big Caslon"/>
            </a:rPr>
            <a:t>SAT</a:t>
          </a:r>
          <a:endParaRPr lang="en-US" sz="3200" dirty="0">
            <a:solidFill>
              <a:srgbClr val="FF0000"/>
            </a:solidFill>
            <a:latin typeface="Big Caslon"/>
            <a:cs typeface="Big Caslon"/>
          </a:endParaRPr>
        </a:p>
      </dgm:t>
    </dgm:pt>
    <dgm:pt modelId="{73912101-F7CD-C149-972D-6608F3745A23}" type="parTrans" cxnId="{BD1CE968-329C-2D4B-979D-7317E09DD91E}">
      <dgm:prSet/>
      <dgm:spPr/>
      <dgm:t>
        <a:bodyPr/>
        <a:lstStyle/>
        <a:p>
          <a:endParaRPr lang="en-US"/>
        </a:p>
      </dgm:t>
    </dgm:pt>
    <dgm:pt modelId="{05D45294-2267-4744-ADFA-FD2B748CC2A8}" type="sibTrans" cxnId="{BD1CE968-329C-2D4B-979D-7317E09DD91E}">
      <dgm:prSet/>
      <dgm:spPr/>
      <dgm:t>
        <a:bodyPr/>
        <a:lstStyle/>
        <a:p>
          <a:endParaRPr lang="en-US"/>
        </a:p>
      </dgm:t>
    </dgm:pt>
    <dgm:pt modelId="{F306687E-06E6-E945-9F43-24BB3DBCF0FB}">
      <dgm:prSet phldrT="[Text]" custT="1"/>
      <dgm:spPr/>
      <dgm:t>
        <a:bodyPr/>
        <a:lstStyle/>
        <a:p>
          <a:r>
            <a:rPr lang="en-US" sz="2400" dirty="0" smtClean="0">
              <a:solidFill>
                <a:srgbClr val="FF0000"/>
              </a:solidFill>
            </a:rPr>
            <a:t>CALCULATOR</a:t>
          </a:r>
        </a:p>
        <a:p>
          <a:r>
            <a:rPr lang="en-US" sz="2400" dirty="0" smtClean="0">
              <a:solidFill>
                <a:srgbClr val="FF0000"/>
              </a:solidFill>
            </a:rPr>
            <a:t>SECTION</a:t>
          </a:r>
          <a:endParaRPr lang="en-US" sz="2400" dirty="0">
            <a:solidFill>
              <a:srgbClr val="FF0000"/>
            </a:solidFill>
          </a:endParaRPr>
        </a:p>
      </dgm:t>
    </dgm:pt>
    <dgm:pt modelId="{ABAA97E7-AE9B-9945-B540-BE7080B5D9D6}" type="parTrans" cxnId="{98A11AD8-B51F-304B-9108-7EDC1F19B0C6}">
      <dgm:prSet/>
      <dgm:spPr/>
      <dgm:t>
        <a:bodyPr/>
        <a:lstStyle/>
        <a:p>
          <a:endParaRPr lang="en-US"/>
        </a:p>
      </dgm:t>
    </dgm:pt>
    <dgm:pt modelId="{56E16746-13C7-804B-BF68-798681CA96D4}" type="sibTrans" cxnId="{98A11AD8-B51F-304B-9108-7EDC1F19B0C6}">
      <dgm:prSet/>
      <dgm:spPr/>
      <dgm:t>
        <a:bodyPr/>
        <a:lstStyle/>
        <a:p>
          <a:endParaRPr lang="en-US"/>
        </a:p>
      </dgm:t>
    </dgm:pt>
    <dgm:pt modelId="{3B2D830E-448D-7441-AD24-EF7BC63CF52D}">
      <dgm:prSet phldrT="[Text]" custT="1"/>
      <dgm:spPr/>
      <dgm:t>
        <a:bodyPr/>
        <a:lstStyle/>
        <a:p>
          <a:r>
            <a:rPr lang="en-US" sz="2400" b="1" dirty="0" smtClean="0"/>
            <a:t>NO </a:t>
          </a:r>
        </a:p>
        <a:p>
          <a:r>
            <a:rPr lang="en-US" sz="2400" dirty="0" smtClean="0"/>
            <a:t>CALCULATOR</a:t>
          </a:r>
        </a:p>
        <a:p>
          <a:r>
            <a:rPr lang="en-US" sz="2400" dirty="0" smtClean="0"/>
            <a:t>SECTION</a:t>
          </a:r>
          <a:endParaRPr lang="en-US" sz="2400" dirty="0"/>
        </a:p>
      </dgm:t>
    </dgm:pt>
    <dgm:pt modelId="{67371A4C-AB6B-934D-BFE2-563FD7859A42}" type="parTrans" cxnId="{F1AD20FD-44F4-574C-8C63-E43C339F1BE0}">
      <dgm:prSet/>
      <dgm:spPr/>
      <dgm:t>
        <a:bodyPr/>
        <a:lstStyle/>
        <a:p>
          <a:endParaRPr lang="en-US"/>
        </a:p>
      </dgm:t>
    </dgm:pt>
    <dgm:pt modelId="{0C4EBF6D-D248-8A4E-BD8C-9A4C9E1BCEB8}" type="sibTrans" cxnId="{F1AD20FD-44F4-574C-8C63-E43C339F1BE0}">
      <dgm:prSet/>
      <dgm:spPr/>
      <dgm:t>
        <a:bodyPr/>
        <a:lstStyle/>
        <a:p>
          <a:endParaRPr lang="en-US"/>
        </a:p>
      </dgm:t>
    </dgm:pt>
    <dgm:pt modelId="{6C8384FC-9B89-6247-9652-EAC9A2215595}">
      <dgm:prSet phldrT="[Text]" custT="1"/>
      <dgm:spPr/>
      <dgm:t>
        <a:bodyPr/>
        <a:lstStyle/>
        <a:p>
          <a:r>
            <a:rPr lang="en-US" sz="4000" dirty="0" smtClean="0">
              <a:solidFill>
                <a:srgbClr val="0000FF"/>
              </a:solidFill>
              <a:latin typeface="Big Caslon"/>
              <a:cs typeface="Big Caslon"/>
            </a:rPr>
            <a:t>ACT</a:t>
          </a:r>
          <a:endParaRPr lang="en-US" sz="4000" dirty="0">
            <a:solidFill>
              <a:srgbClr val="0000FF"/>
            </a:solidFill>
            <a:latin typeface="Big Caslon"/>
            <a:cs typeface="Big Caslon"/>
          </a:endParaRPr>
        </a:p>
      </dgm:t>
    </dgm:pt>
    <dgm:pt modelId="{3A32E090-2C37-5F45-9885-7BCF254F9F12}" type="parTrans" cxnId="{28753752-4DBB-9942-A970-48973F9467E2}">
      <dgm:prSet/>
      <dgm:spPr/>
      <dgm:t>
        <a:bodyPr/>
        <a:lstStyle/>
        <a:p>
          <a:endParaRPr lang="en-US"/>
        </a:p>
      </dgm:t>
    </dgm:pt>
    <dgm:pt modelId="{1C813C7B-E5F0-3143-B72C-10662701432F}" type="sibTrans" cxnId="{28753752-4DBB-9942-A970-48973F9467E2}">
      <dgm:prSet/>
      <dgm:spPr/>
      <dgm:t>
        <a:bodyPr/>
        <a:lstStyle/>
        <a:p>
          <a:endParaRPr lang="en-US"/>
        </a:p>
      </dgm:t>
    </dgm:pt>
    <dgm:pt modelId="{B4F812CD-4B81-C74D-A6D7-06D4CD9CADEC}">
      <dgm:prSet phldrT="[Text]" custT="1"/>
      <dgm:spPr/>
      <dgm:t>
        <a:bodyPr/>
        <a:lstStyle/>
        <a:p>
          <a:r>
            <a:rPr lang="en-US" sz="2400" b="0" dirty="0" smtClean="0">
              <a:solidFill>
                <a:srgbClr val="3366FF"/>
              </a:solidFill>
            </a:rPr>
            <a:t>CALCULATOR ON</a:t>
          </a:r>
        </a:p>
        <a:p>
          <a:r>
            <a:rPr lang="en-US" sz="2400" b="1" dirty="0" smtClean="0">
              <a:solidFill>
                <a:srgbClr val="3366FF"/>
              </a:solidFill>
            </a:rPr>
            <a:t>ALL</a:t>
          </a:r>
        </a:p>
        <a:p>
          <a:r>
            <a:rPr lang="en-US" sz="2400" b="0" dirty="0" smtClean="0">
              <a:solidFill>
                <a:srgbClr val="3366FF"/>
              </a:solidFill>
            </a:rPr>
            <a:t> SECTIONS</a:t>
          </a:r>
          <a:endParaRPr lang="en-US" sz="2400" b="0" dirty="0">
            <a:solidFill>
              <a:srgbClr val="3366FF"/>
            </a:solidFill>
          </a:endParaRPr>
        </a:p>
      </dgm:t>
    </dgm:pt>
    <dgm:pt modelId="{0CE75032-7D65-9B4E-B8CA-B3A6C72E2F49}" type="parTrans" cxnId="{69657DB6-92AA-5348-B33F-5439102EB08B}">
      <dgm:prSet/>
      <dgm:spPr/>
      <dgm:t>
        <a:bodyPr/>
        <a:lstStyle/>
        <a:p>
          <a:endParaRPr lang="en-US"/>
        </a:p>
      </dgm:t>
    </dgm:pt>
    <dgm:pt modelId="{984BD7B4-9D41-1445-A8DB-CC4A382605B9}" type="sibTrans" cxnId="{69657DB6-92AA-5348-B33F-5439102EB08B}">
      <dgm:prSet/>
      <dgm:spPr/>
      <dgm:t>
        <a:bodyPr/>
        <a:lstStyle/>
        <a:p>
          <a:endParaRPr lang="en-US"/>
        </a:p>
      </dgm:t>
    </dgm:pt>
    <dgm:pt modelId="{B689225F-14EC-EC4C-A3DC-02BA2F348796}" type="pres">
      <dgm:prSet presAssocID="{CCAEFDA7-9F11-3043-BC6F-B50993DE90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15A4DF3-A8E0-A447-B68C-98CF0CC74F66}" type="pres">
      <dgm:prSet presAssocID="{1AE58BE5-A7F6-1746-9E73-ADD0767264BB}" presName="hierRoot1" presStyleCnt="0"/>
      <dgm:spPr/>
    </dgm:pt>
    <dgm:pt modelId="{A7E628DB-5522-9543-BEC0-06EC01EDAFA0}" type="pres">
      <dgm:prSet presAssocID="{1AE58BE5-A7F6-1746-9E73-ADD0767264BB}" presName="composite" presStyleCnt="0"/>
      <dgm:spPr/>
    </dgm:pt>
    <dgm:pt modelId="{A7702128-118C-3945-85F0-E7892E2C805D}" type="pres">
      <dgm:prSet presAssocID="{1AE58BE5-A7F6-1746-9E73-ADD0767264BB}" presName="background" presStyleLbl="node0" presStyleIdx="0" presStyleCnt="1"/>
      <dgm:spPr/>
      <dgm:t>
        <a:bodyPr/>
        <a:lstStyle/>
        <a:p>
          <a:endParaRPr lang="en-US"/>
        </a:p>
      </dgm:t>
    </dgm:pt>
    <dgm:pt modelId="{164C2388-49EE-7F45-BAC3-4F196A4FADC7}" type="pres">
      <dgm:prSet presAssocID="{1AE58BE5-A7F6-1746-9E73-ADD0767264BB}" presName="text" presStyleLbl="fgAcc0" presStyleIdx="0" presStyleCnt="1" custScaleX="123862" custLinFactNeighborX="-29718" custLinFactNeighborY="-409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645438-A187-1643-895C-BE414C06E47E}" type="pres">
      <dgm:prSet presAssocID="{1AE58BE5-A7F6-1746-9E73-ADD0767264BB}" presName="hierChild2" presStyleCnt="0"/>
      <dgm:spPr/>
    </dgm:pt>
    <dgm:pt modelId="{22B98991-4952-B541-A41F-9CD2BD3DF313}" type="pres">
      <dgm:prSet presAssocID="{73912101-F7CD-C149-972D-6608F3745A2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4874319-DC74-5142-B796-735B196DB61A}" type="pres">
      <dgm:prSet presAssocID="{BC05DDD8-1107-4C4A-A06B-0E51723983BE}" presName="hierRoot2" presStyleCnt="0"/>
      <dgm:spPr/>
    </dgm:pt>
    <dgm:pt modelId="{CF17E36D-465C-554C-B87F-1EEC19F1B2D7}" type="pres">
      <dgm:prSet presAssocID="{BC05DDD8-1107-4C4A-A06B-0E51723983BE}" presName="composite2" presStyleCnt="0"/>
      <dgm:spPr/>
    </dgm:pt>
    <dgm:pt modelId="{FE820A3E-B2EE-354B-8A60-BCC359073E6C}" type="pres">
      <dgm:prSet presAssocID="{BC05DDD8-1107-4C4A-A06B-0E51723983BE}" presName="background2" presStyleLbl="node2" presStyleIdx="0" presStyleCnt="2"/>
      <dgm:spPr/>
    </dgm:pt>
    <dgm:pt modelId="{7D241584-DD8D-CA49-A108-8C3759AB3838}" type="pres">
      <dgm:prSet presAssocID="{BC05DDD8-1107-4C4A-A06B-0E51723983BE}" presName="text2" presStyleLbl="fgAcc2" presStyleIdx="0" presStyleCnt="2" custLinFactNeighborX="-38635" custLinFactNeighborY="-202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5371D7-D6FF-9F49-8ABD-2829ABDBC294}" type="pres">
      <dgm:prSet presAssocID="{BC05DDD8-1107-4C4A-A06B-0E51723983BE}" presName="hierChild3" presStyleCnt="0"/>
      <dgm:spPr/>
    </dgm:pt>
    <dgm:pt modelId="{98245AF2-3F42-8E41-89CA-97A1BD51CC7E}" type="pres">
      <dgm:prSet presAssocID="{ABAA97E7-AE9B-9945-B540-BE7080B5D9D6}" presName="Name17" presStyleLbl="parChTrans1D3" presStyleIdx="0" presStyleCnt="3"/>
      <dgm:spPr/>
      <dgm:t>
        <a:bodyPr/>
        <a:lstStyle/>
        <a:p>
          <a:endParaRPr lang="en-US"/>
        </a:p>
      </dgm:t>
    </dgm:pt>
    <dgm:pt modelId="{691A410C-411F-BC47-8E5F-289741631891}" type="pres">
      <dgm:prSet presAssocID="{F306687E-06E6-E945-9F43-24BB3DBCF0FB}" presName="hierRoot3" presStyleCnt="0"/>
      <dgm:spPr/>
    </dgm:pt>
    <dgm:pt modelId="{A8651806-C2ED-FC4F-9B5D-8C9425CE2B7F}" type="pres">
      <dgm:prSet presAssocID="{F306687E-06E6-E945-9F43-24BB3DBCF0FB}" presName="composite3" presStyleCnt="0"/>
      <dgm:spPr/>
    </dgm:pt>
    <dgm:pt modelId="{429394EA-0EF2-DF45-8EFC-87831498FD02}" type="pres">
      <dgm:prSet presAssocID="{F306687E-06E6-E945-9F43-24BB3DBCF0FB}" presName="background3" presStyleLbl="node3" presStyleIdx="0" presStyleCnt="3"/>
      <dgm:spPr/>
    </dgm:pt>
    <dgm:pt modelId="{0840D326-4C3C-4142-B879-FBC09870A1AA}" type="pres">
      <dgm:prSet presAssocID="{F306687E-06E6-E945-9F43-24BB3DBCF0FB}" presName="text3" presStyleLbl="fgAcc3" presStyleIdx="0" presStyleCnt="3" custScaleX="118843" custScaleY="174814" custLinFactNeighborX="-54945" custLinFactNeighborY="-118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4987ED-1DB2-0E4E-B512-3D6B3D8BD131}" type="pres">
      <dgm:prSet presAssocID="{F306687E-06E6-E945-9F43-24BB3DBCF0FB}" presName="hierChild4" presStyleCnt="0"/>
      <dgm:spPr/>
    </dgm:pt>
    <dgm:pt modelId="{E1AEEF39-B150-204C-AFA0-9A1EFD108970}" type="pres">
      <dgm:prSet presAssocID="{67371A4C-AB6B-934D-BFE2-563FD7859A42}" presName="Name17" presStyleLbl="parChTrans1D3" presStyleIdx="1" presStyleCnt="3"/>
      <dgm:spPr/>
      <dgm:t>
        <a:bodyPr/>
        <a:lstStyle/>
        <a:p>
          <a:endParaRPr lang="en-US"/>
        </a:p>
      </dgm:t>
    </dgm:pt>
    <dgm:pt modelId="{DEF7618A-5F69-B843-86A8-DB2B174B231A}" type="pres">
      <dgm:prSet presAssocID="{3B2D830E-448D-7441-AD24-EF7BC63CF52D}" presName="hierRoot3" presStyleCnt="0"/>
      <dgm:spPr/>
    </dgm:pt>
    <dgm:pt modelId="{E8B1B8BC-9D9A-C949-B5EC-22DEA4326F33}" type="pres">
      <dgm:prSet presAssocID="{3B2D830E-448D-7441-AD24-EF7BC63CF52D}" presName="composite3" presStyleCnt="0"/>
      <dgm:spPr/>
    </dgm:pt>
    <dgm:pt modelId="{9E465A9B-68E1-E949-B397-C94BC7F2C774}" type="pres">
      <dgm:prSet presAssocID="{3B2D830E-448D-7441-AD24-EF7BC63CF52D}" presName="background3" presStyleLbl="node3" presStyleIdx="1" presStyleCnt="3"/>
      <dgm:spPr/>
    </dgm:pt>
    <dgm:pt modelId="{832EA69E-2A9B-8F4B-8E57-D31C860C174E}" type="pres">
      <dgm:prSet presAssocID="{3B2D830E-448D-7441-AD24-EF7BC63CF52D}" presName="text3" presStyleLbl="fgAcc3" presStyleIdx="1" presStyleCnt="3" custScaleX="113399" custScaleY="147629" custLinFactNeighborX="-14319" custLinFactNeighborY="-112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8EED5D-D26B-ED4E-80B3-CDD885786CD2}" type="pres">
      <dgm:prSet presAssocID="{3B2D830E-448D-7441-AD24-EF7BC63CF52D}" presName="hierChild4" presStyleCnt="0"/>
      <dgm:spPr/>
    </dgm:pt>
    <dgm:pt modelId="{CFB1641C-1EB5-1F49-B327-26AC98BAB90A}" type="pres">
      <dgm:prSet presAssocID="{3A32E090-2C37-5F45-9885-7BCF254F9F1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2B9BA91-C88D-3B47-8395-9CB602171BB0}" type="pres">
      <dgm:prSet presAssocID="{6C8384FC-9B89-6247-9652-EAC9A2215595}" presName="hierRoot2" presStyleCnt="0"/>
      <dgm:spPr/>
    </dgm:pt>
    <dgm:pt modelId="{8D8BE9C0-F5DB-0848-B20E-A023C19B8AD1}" type="pres">
      <dgm:prSet presAssocID="{6C8384FC-9B89-6247-9652-EAC9A2215595}" presName="composite2" presStyleCnt="0"/>
      <dgm:spPr/>
    </dgm:pt>
    <dgm:pt modelId="{D132C43B-2D61-1A48-A72C-F4A84CBD0934}" type="pres">
      <dgm:prSet presAssocID="{6C8384FC-9B89-6247-9652-EAC9A2215595}" presName="background2" presStyleLbl="node2" presStyleIdx="1" presStyleCnt="2"/>
      <dgm:spPr/>
    </dgm:pt>
    <dgm:pt modelId="{1DABB5F8-E1E1-DA42-AD8E-0C817D75190F}" type="pres">
      <dgm:prSet presAssocID="{6C8384FC-9B89-6247-9652-EAC9A2215595}" presName="text2" presStyleLbl="fgAcc2" presStyleIdx="1" presStyleCnt="2" custLinFactNeighborX="32856" custLinFactNeighborY="-207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2B42CF-1BEA-B544-BBCD-684B2E18A0F4}" type="pres">
      <dgm:prSet presAssocID="{6C8384FC-9B89-6247-9652-EAC9A2215595}" presName="hierChild3" presStyleCnt="0"/>
      <dgm:spPr/>
    </dgm:pt>
    <dgm:pt modelId="{7C04E4AE-E6F7-3041-AB9A-FD8F951116D4}" type="pres">
      <dgm:prSet presAssocID="{0CE75032-7D65-9B4E-B8CA-B3A6C72E2F49}" presName="Name17" presStyleLbl="parChTrans1D3" presStyleIdx="2" presStyleCnt="3"/>
      <dgm:spPr/>
      <dgm:t>
        <a:bodyPr/>
        <a:lstStyle/>
        <a:p>
          <a:endParaRPr lang="en-US"/>
        </a:p>
      </dgm:t>
    </dgm:pt>
    <dgm:pt modelId="{9DD4EF51-4EE0-9749-A087-09918DC2FE16}" type="pres">
      <dgm:prSet presAssocID="{B4F812CD-4B81-C74D-A6D7-06D4CD9CADEC}" presName="hierRoot3" presStyleCnt="0"/>
      <dgm:spPr/>
    </dgm:pt>
    <dgm:pt modelId="{52FEB598-0357-F54B-8105-04306716E579}" type="pres">
      <dgm:prSet presAssocID="{B4F812CD-4B81-C74D-A6D7-06D4CD9CADEC}" presName="composite3" presStyleCnt="0"/>
      <dgm:spPr/>
    </dgm:pt>
    <dgm:pt modelId="{F6AD37E2-DD93-2B4A-9BEE-6FFBEA82A3E2}" type="pres">
      <dgm:prSet presAssocID="{B4F812CD-4B81-C74D-A6D7-06D4CD9CADEC}" presName="background3" presStyleLbl="node3" presStyleIdx="2" presStyleCnt="3"/>
      <dgm:spPr/>
    </dgm:pt>
    <dgm:pt modelId="{FA6BAD3D-C13F-F24E-BB6E-A3DE011B7C10}" type="pres">
      <dgm:prSet presAssocID="{B4F812CD-4B81-C74D-A6D7-06D4CD9CADEC}" presName="text3" presStyleLbl="fgAcc3" presStyleIdx="2" presStyleCnt="3" custScaleX="114824" custScaleY="170794" custLinFactNeighborX="34856" custLinFactNeighborY="-88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611B7F-CA85-5249-AB14-A1F80E655391}" type="pres">
      <dgm:prSet presAssocID="{B4F812CD-4B81-C74D-A6D7-06D4CD9CADEC}" presName="hierChild4" presStyleCnt="0"/>
      <dgm:spPr/>
    </dgm:pt>
  </dgm:ptLst>
  <dgm:cxnLst>
    <dgm:cxn modelId="{A8EDD083-DF56-274E-80B6-23EB4D5C1184}" type="presOf" srcId="{CCAEFDA7-9F11-3043-BC6F-B50993DE906F}" destId="{B689225F-14EC-EC4C-A3DC-02BA2F348796}" srcOrd="0" destOrd="0" presId="urn:microsoft.com/office/officeart/2005/8/layout/hierarchy1"/>
    <dgm:cxn modelId="{28753752-4DBB-9942-A970-48973F9467E2}" srcId="{1AE58BE5-A7F6-1746-9E73-ADD0767264BB}" destId="{6C8384FC-9B89-6247-9652-EAC9A2215595}" srcOrd="1" destOrd="0" parTransId="{3A32E090-2C37-5F45-9885-7BCF254F9F12}" sibTransId="{1C813C7B-E5F0-3143-B72C-10662701432F}"/>
    <dgm:cxn modelId="{F1AD20FD-44F4-574C-8C63-E43C339F1BE0}" srcId="{BC05DDD8-1107-4C4A-A06B-0E51723983BE}" destId="{3B2D830E-448D-7441-AD24-EF7BC63CF52D}" srcOrd="1" destOrd="0" parTransId="{67371A4C-AB6B-934D-BFE2-563FD7859A42}" sibTransId="{0C4EBF6D-D248-8A4E-BD8C-9A4C9E1BCEB8}"/>
    <dgm:cxn modelId="{BD1CE968-329C-2D4B-979D-7317E09DD91E}" srcId="{1AE58BE5-A7F6-1746-9E73-ADD0767264BB}" destId="{BC05DDD8-1107-4C4A-A06B-0E51723983BE}" srcOrd="0" destOrd="0" parTransId="{73912101-F7CD-C149-972D-6608F3745A23}" sibTransId="{05D45294-2267-4744-ADFA-FD2B748CC2A8}"/>
    <dgm:cxn modelId="{6AE8F258-B2BB-9C46-88FA-B5DA7D31690D}" type="presOf" srcId="{1AE58BE5-A7F6-1746-9E73-ADD0767264BB}" destId="{164C2388-49EE-7F45-BAC3-4F196A4FADC7}" srcOrd="0" destOrd="0" presId="urn:microsoft.com/office/officeart/2005/8/layout/hierarchy1"/>
    <dgm:cxn modelId="{6DC2A594-E6BB-D042-9C1A-0AC5C1A0418C}" type="presOf" srcId="{3A32E090-2C37-5F45-9885-7BCF254F9F12}" destId="{CFB1641C-1EB5-1F49-B327-26AC98BAB90A}" srcOrd="0" destOrd="0" presId="urn:microsoft.com/office/officeart/2005/8/layout/hierarchy1"/>
    <dgm:cxn modelId="{69657DB6-92AA-5348-B33F-5439102EB08B}" srcId="{6C8384FC-9B89-6247-9652-EAC9A2215595}" destId="{B4F812CD-4B81-C74D-A6D7-06D4CD9CADEC}" srcOrd="0" destOrd="0" parTransId="{0CE75032-7D65-9B4E-B8CA-B3A6C72E2F49}" sibTransId="{984BD7B4-9D41-1445-A8DB-CC4A382605B9}"/>
    <dgm:cxn modelId="{6A89F761-95CF-0D41-BC07-CF1C71A5C1E8}" srcId="{CCAEFDA7-9F11-3043-BC6F-B50993DE906F}" destId="{1AE58BE5-A7F6-1746-9E73-ADD0767264BB}" srcOrd="0" destOrd="0" parTransId="{C50A38E2-431D-AF4C-9AA2-B5DE35DC9043}" sibTransId="{E94608DB-2E0F-5B4E-B072-21CF28192D7F}"/>
    <dgm:cxn modelId="{FDA1C87F-DEEE-7649-A697-1203767D8438}" type="presOf" srcId="{0CE75032-7D65-9B4E-B8CA-B3A6C72E2F49}" destId="{7C04E4AE-E6F7-3041-AB9A-FD8F951116D4}" srcOrd="0" destOrd="0" presId="urn:microsoft.com/office/officeart/2005/8/layout/hierarchy1"/>
    <dgm:cxn modelId="{405D3A05-6AB9-A846-9DDC-BFA255AF9107}" type="presOf" srcId="{F306687E-06E6-E945-9F43-24BB3DBCF0FB}" destId="{0840D326-4C3C-4142-B879-FBC09870A1AA}" srcOrd="0" destOrd="0" presId="urn:microsoft.com/office/officeart/2005/8/layout/hierarchy1"/>
    <dgm:cxn modelId="{27CB0BA4-3795-874E-9362-E11B2794D69A}" type="presOf" srcId="{67371A4C-AB6B-934D-BFE2-563FD7859A42}" destId="{E1AEEF39-B150-204C-AFA0-9A1EFD108970}" srcOrd="0" destOrd="0" presId="urn:microsoft.com/office/officeart/2005/8/layout/hierarchy1"/>
    <dgm:cxn modelId="{966F3D5D-7616-0D4F-AB52-8F65C1550144}" type="presOf" srcId="{BC05DDD8-1107-4C4A-A06B-0E51723983BE}" destId="{7D241584-DD8D-CA49-A108-8C3759AB3838}" srcOrd="0" destOrd="0" presId="urn:microsoft.com/office/officeart/2005/8/layout/hierarchy1"/>
    <dgm:cxn modelId="{5BE90133-9453-DF48-B86B-0EAAB100E879}" type="presOf" srcId="{3B2D830E-448D-7441-AD24-EF7BC63CF52D}" destId="{832EA69E-2A9B-8F4B-8E57-D31C860C174E}" srcOrd="0" destOrd="0" presId="urn:microsoft.com/office/officeart/2005/8/layout/hierarchy1"/>
    <dgm:cxn modelId="{3B563AC1-9D5D-B341-82FA-22533C47FC49}" type="presOf" srcId="{B4F812CD-4B81-C74D-A6D7-06D4CD9CADEC}" destId="{FA6BAD3D-C13F-F24E-BB6E-A3DE011B7C10}" srcOrd="0" destOrd="0" presId="urn:microsoft.com/office/officeart/2005/8/layout/hierarchy1"/>
    <dgm:cxn modelId="{A7C2A5DE-35D4-F847-A919-623D4D75C3E9}" type="presOf" srcId="{73912101-F7CD-C149-972D-6608F3745A23}" destId="{22B98991-4952-B541-A41F-9CD2BD3DF313}" srcOrd="0" destOrd="0" presId="urn:microsoft.com/office/officeart/2005/8/layout/hierarchy1"/>
    <dgm:cxn modelId="{98A11AD8-B51F-304B-9108-7EDC1F19B0C6}" srcId="{BC05DDD8-1107-4C4A-A06B-0E51723983BE}" destId="{F306687E-06E6-E945-9F43-24BB3DBCF0FB}" srcOrd="0" destOrd="0" parTransId="{ABAA97E7-AE9B-9945-B540-BE7080B5D9D6}" sibTransId="{56E16746-13C7-804B-BF68-798681CA96D4}"/>
    <dgm:cxn modelId="{229FD0A9-4B35-C042-8302-BE765B43855D}" type="presOf" srcId="{6C8384FC-9B89-6247-9652-EAC9A2215595}" destId="{1DABB5F8-E1E1-DA42-AD8E-0C817D75190F}" srcOrd="0" destOrd="0" presId="urn:microsoft.com/office/officeart/2005/8/layout/hierarchy1"/>
    <dgm:cxn modelId="{E2602CB7-FE4D-614C-93FB-7B2796D8A898}" type="presOf" srcId="{ABAA97E7-AE9B-9945-B540-BE7080B5D9D6}" destId="{98245AF2-3F42-8E41-89CA-97A1BD51CC7E}" srcOrd="0" destOrd="0" presId="urn:microsoft.com/office/officeart/2005/8/layout/hierarchy1"/>
    <dgm:cxn modelId="{AF38BE57-EB16-D943-8C5A-951145949EF0}" type="presParOf" srcId="{B689225F-14EC-EC4C-A3DC-02BA2F348796}" destId="{D15A4DF3-A8E0-A447-B68C-98CF0CC74F66}" srcOrd="0" destOrd="0" presId="urn:microsoft.com/office/officeart/2005/8/layout/hierarchy1"/>
    <dgm:cxn modelId="{74787F7B-89A2-C448-8A23-2B1EA34AFEBB}" type="presParOf" srcId="{D15A4DF3-A8E0-A447-B68C-98CF0CC74F66}" destId="{A7E628DB-5522-9543-BEC0-06EC01EDAFA0}" srcOrd="0" destOrd="0" presId="urn:microsoft.com/office/officeart/2005/8/layout/hierarchy1"/>
    <dgm:cxn modelId="{C9E3F1C8-588F-6348-80BB-EA2AE15ECF49}" type="presParOf" srcId="{A7E628DB-5522-9543-BEC0-06EC01EDAFA0}" destId="{A7702128-118C-3945-85F0-E7892E2C805D}" srcOrd="0" destOrd="0" presId="urn:microsoft.com/office/officeart/2005/8/layout/hierarchy1"/>
    <dgm:cxn modelId="{15101246-A0F9-DC4E-BD17-B04C77A3CD90}" type="presParOf" srcId="{A7E628DB-5522-9543-BEC0-06EC01EDAFA0}" destId="{164C2388-49EE-7F45-BAC3-4F196A4FADC7}" srcOrd="1" destOrd="0" presId="urn:microsoft.com/office/officeart/2005/8/layout/hierarchy1"/>
    <dgm:cxn modelId="{FDAA29E1-EBDB-B444-9742-1BA3FE67BA72}" type="presParOf" srcId="{D15A4DF3-A8E0-A447-B68C-98CF0CC74F66}" destId="{08645438-A187-1643-895C-BE414C06E47E}" srcOrd="1" destOrd="0" presId="urn:microsoft.com/office/officeart/2005/8/layout/hierarchy1"/>
    <dgm:cxn modelId="{A22BAECC-A162-CA40-80E2-0F9BCC737D32}" type="presParOf" srcId="{08645438-A187-1643-895C-BE414C06E47E}" destId="{22B98991-4952-B541-A41F-9CD2BD3DF313}" srcOrd="0" destOrd="0" presId="urn:microsoft.com/office/officeart/2005/8/layout/hierarchy1"/>
    <dgm:cxn modelId="{141DEF61-682D-1946-99D4-73ACE14E1A8F}" type="presParOf" srcId="{08645438-A187-1643-895C-BE414C06E47E}" destId="{44874319-DC74-5142-B796-735B196DB61A}" srcOrd="1" destOrd="0" presId="urn:microsoft.com/office/officeart/2005/8/layout/hierarchy1"/>
    <dgm:cxn modelId="{00EF6CDF-65B9-7D4A-B6CF-0AC8B15CCA77}" type="presParOf" srcId="{44874319-DC74-5142-B796-735B196DB61A}" destId="{CF17E36D-465C-554C-B87F-1EEC19F1B2D7}" srcOrd="0" destOrd="0" presId="urn:microsoft.com/office/officeart/2005/8/layout/hierarchy1"/>
    <dgm:cxn modelId="{82771195-C403-1945-A95D-0871505B82D2}" type="presParOf" srcId="{CF17E36D-465C-554C-B87F-1EEC19F1B2D7}" destId="{FE820A3E-B2EE-354B-8A60-BCC359073E6C}" srcOrd="0" destOrd="0" presId="urn:microsoft.com/office/officeart/2005/8/layout/hierarchy1"/>
    <dgm:cxn modelId="{D8D0DFC1-8108-B843-98B0-C3B2CFEBE1C8}" type="presParOf" srcId="{CF17E36D-465C-554C-B87F-1EEC19F1B2D7}" destId="{7D241584-DD8D-CA49-A108-8C3759AB3838}" srcOrd="1" destOrd="0" presId="urn:microsoft.com/office/officeart/2005/8/layout/hierarchy1"/>
    <dgm:cxn modelId="{F9F1E74B-8F1A-1945-90E5-690961E428A3}" type="presParOf" srcId="{44874319-DC74-5142-B796-735B196DB61A}" destId="{BB5371D7-D6FF-9F49-8ABD-2829ABDBC294}" srcOrd="1" destOrd="0" presId="urn:microsoft.com/office/officeart/2005/8/layout/hierarchy1"/>
    <dgm:cxn modelId="{19632695-2C91-6A44-9FF6-91E7548B266A}" type="presParOf" srcId="{BB5371D7-D6FF-9F49-8ABD-2829ABDBC294}" destId="{98245AF2-3F42-8E41-89CA-97A1BD51CC7E}" srcOrd="0" destOrd="0" presId="urn:microsoft.com/office/officeart/2005/8/layout/hierarchy1"/>
    <dgm:cxn modelId="{80FB409D-B6C3-F04B-96ED-22AA6F1F692A}" type="presParOf" srcId="{BB5371D7-D6FF-9F49-8ABD-2829ABDBC294}" destId="{691A410C-411F-BC47-8E5F-289741631891}" srcOrd="1" destOrd="0" presId="urn:microsoft.com/office/officeart/2005/8/layout/hierarchy1"/>
    <dgm:cxn modelId="{BEAE05E8-0603-5245-AEF4-8CEFD24A1C4D}" type="presParOf" srcId="{691A410C-411F-BC47-8E5F-289741631891}" destId="{A8651806-C2ED-FC4F-9B5D-8C9425CE2B7F}" srcOrd="0" destOrd="0" presId="urn:microsoft.com/office/officeart/2005/8/layout/hierarchy1"/>
    <dgm:cxn modelId="{94709363-DF81-414B-A7F3-8BEF4BFF39BA}" type="presParOf" srcId="{A8651806-C2ED-FC4F-9B5D-8C9425CE2B7F}" destId="{429394EA-0EF2-DF45-8EFC-87831498FD02}" srcOrd="0" destOrd="0" presId="urn:microsoft.com/office/officeart/2005/8/layout/hierarchy1"/>
    <dgm:cxn modelId="{A5730203-8C02-8845-B381-35F267B2CA68}" type="presParOf" srcId="{A8651806-C2ED-FC4F-9B5D-8C9425CE2B7F}" destId="{0840D326-4C3C-4142-B879-FBC09870A1AA}" srcOrd="1" destOrd="0" presId="urn:microsoft.com/office/officeart/2005/8/layout/hierarchy1"/>
    <dgm:cxn modelId="{40952EBE-CBB1-5546-8907-4E331ECAC296}" type="presParOf" srcId="{691A410C-411F-BC47-8E5F-289741631891}" destId="{504987ED-1DB2-0E4E-B512-3D6B3D8BD131}" srcOrd="1" destOrd="0" presId="urn:microsoft.com/office/officeart/2005/8/layout/hierarchy1"/>
    <dgm:cxn modelId="{74F6DE38-741A-CD40-8014-83B22161F04B}" type="presParOf" srcId="{BB5371D7-D6FF-9F49-8ABD-2829ABDBC294}" destId="{E1AEEF39-B150-204C-AFA0-9A1EFD108970}" srcOrd="2" destOrd="0" presId="urn:microsoft.com/office/officeart/2005/8/layout/hierarchy1"/>
    <dgm:cxn modelId="{98F395CF-E844-1942-8E21-AFDAA7CA83A7}" type="presParOf" srcId="{BB5371D7-D6FF-9F49-8ABD-2829ABDBC294}" destId="{DEF7618A-5F69-B843-86A8-DB2B174B231A}" srcOrd="3" destOrd="0" presId="urn:microsoft.com/office/officeart/2005/8/layout/hierarchy1"/>
    <dgm:cxn modelId="{10334B28-0574-A842-8D59-45AB57B8502A}" type="presParOf" srcId="{DEF7618A-5F69-B843-86A8-DB2B174B231A}" destId="{E8B1B8BC-9D9A-C949-B5EC-22DEA4326F33}" srcOrd="0" destOrd="0" presId="urn:microsoft.com/office/officeart/2005/8/layout/hierarchy1"/>
    <dgm:cxn modelId="{BE5ADE8D-F695-C743-8063-E3AEC12528B3}" type="presParOf" srcId="{E8B1B8BC-9D9A-C949-B5EC-22DEA4326F33}" destId="{9E465A9B-68E1-E949-B397-C94BC7F2C774}" srcOrd="0" destOrd="0" presId="urn:microsoft.com/office/officeart/2005/8/layout/hierarchy1"/>
    <dgm:cxn modelId="{D5881237-9909-9E47-8ECE-A7A5F8F92454}" type="presParOf" srcId="{E8B1B8BC-9D9A-C949-B5EC-22DEA4326F33}" destId="{832EA69E-2A9B-8F4B-8E57-D31C860C174E}" srcOrd="1" destOrd="0" presId="urn:microsoft.com/office/officeart/2005/8/layout/hierarchy1"/>
    <dgm:cxn modelId="{3332DC80-1FF5-884F-AF26-C51AAE535AAE}" type="presParOf" srcId="{DEF7618A-5F69-B843-86A8-DB2B174B231A}" destId="{918EED5D-D26B-ED4E-80B3-CDD885786CD2}" srcOrd="1" destOrd="0" presId="urn:microsoft.com/office/officeart/2005/8/layout/hierarchy1"/>
    <dgm:cxn modelId="{28E90968-D6CF-7140-BC18-61670CEEF394}" type="presParOf" srcId="{08645438-A187-1643-895C-BE414C06E47E}" destId="{CFB1641C-1EB5-1F49-B327-26AC98BAB90A}" srcOrd="2" destOrd="0" presId="urn:microsoft.com/office/officeart/2005/8/layout/hierarchy1"/>
    <dgm:cxn modelId="{6D1A433D-8EF2-2048-85DD-C68AFC1F5414}" type="presParOf" srcId="{08645438-A187-1643-895C-BE414C06E47E}" destId="{F2B9BA91-C88D-3B47-8395-9CB602171BB0}" srcOrd="3" destOrd="0" presId="urn:microsoft.com/office/officeart/2005/8/layout/hierarchy1"/>
    <dgm:cxn modelId="{D575E334-CB63-184C-A7FB-83A63B165BFA}" type="presParOf" srcId="{F2B9BA91-C88D-3B47-8395-9CB602171BB0}" destId="{8D8BE9C0-F5DB-0848-B20E-A023C19B8AD1}" srcOrd="0" destOrd="0" presId="urn:microsoft.com/office/officeart/2005/8/layout/hierarchy1"/>
    <dgm:cxn modelId="{A9CEE41E-D11E-CD4B-860D-865768953B48}" type="presParOf" srcId="{8D8BE9C0-F5DB-0848-B20E-A023C19B8AD1}" destId="{D132C43B-2D61-1A48-A72C-F4A84CBD0934}" srcOrd="0" destOrd="0" presId="urn:microsoft.com/office/officeart/2005/8/layout/hierarchy1"/>
    <dgm:cxn modelId="{DB36BB7E-A261-3047-9E27-46E086F31185}" type="presParOf" srcId="{8D8BE9C0-F5DB-0848-B20E-A023C19B8AD1}" destId="{1DABB5F8-E1E1-DA42-AD8E-0C817D75190F}" srcOrd="1" destOrd="0" presId="urn:microsoft.com/office/officeart/2005/8/layout/hierarchy1"/>
    <dgm:cxn modelId="{446B0D5E-0D0E-C44D-8DB9-4F03B8D91A26}" type="presParOf" srcId="{F2B9BA91-C88D-3B47-8395-9CB602171BB0}" destId="{D82B42CF-1BEA-B544-BBCD-684B2E18A0F4}" srcOrd="1" destOrd="0" presId="urn:microsoft.com/office/officeart/2005/8/layout/hierarchy1"/>
    <dgm:cxn modelId="{BFA5FEF7-647C-0B48-AF41-9DFB70547E51}" type="presParOf" srcId="{D82B42CF-1BEA-B544-BBCD-684B2E18A0F4}" destId="{7C04E4AE-E6F7-3041-AB9A-FD8F951116D4}" srcOrd="0" destOrd="0" presId="urn:microsoft.com/office/officeart/2005/8/layout/hierarchy1"/>
    <dgm:cxn modelId="{A9C667CC-D366-8F46-8D06-3F286D99205B}" type="presParOf" srcId="{D82B42CF-1BEA-B544-BBCD-684B2E18A0F4}" destId="{9DD4EF51-4EE0-9749-A087-09918DC2FE16}" srcOrd="1" destOrd="0" presId="urn:microsoft.com/office/officeart/2005/8/layout/hierarchy1"/>
    <dgm:cxn modelId="{59873FDC-1A1E-1442-9A89-84F23C85E44C}" type="presParOf" srcId="{9DD4EF51-4EE0-9749-A087-09918DC2FE16}" destId="{52FEB598-0357-F54B-8105-04306716E579}" srcOrd="0" destOrd="0" presId="urn:microsoft.com/office/officeart/2005/8/layout/hierarchy1"/>
    <dgm:cxn modelId="{01C5BF2A-5383-F54A-873A-41E959346129}" type="presParOf" srcId="{52FEB598-0357-F54B-8105-04306716E579}" destId="{F6AD37E2-DD93-2B4A-9BEE-6FFBEA82A3E2}" srcOrd="0" destOrd="0" presId="urn:microsoft.com/office/officeart/2005/8/layout/hierarchy1"/>
    <dgm:cxn modelId="{8321B2BC-63B1-DC4F-B5BC-9DA51B92DD9A}" type="presParOf" srcId="{52FEB598-0357-F54B-8105-04306716E579}" destId="{FA6BAD3D-C13F-F24E-BB6E-A3DE011B7C10}" srcOrd="1" destOrd="0" presId="urn:microsoft.com/office/officeart/2005/8/layout/hierarchy1"/>
    <dgm:cxn modelId="{40712894-4C09-2843-9D06-E24F575020C3}" type="presParOf" srcId="{9DD4EF51-4EE0-9749-A087-09918DC2FE16}" destId="{93611B7F-CA85-5249-AB14-A1F80E65539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AEFDA7-9F11-3043-BC6F-B50993DE906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E58BE5-A7F6-1746-9E73-ADD0767264BB}">
      <dgm:prSet phldrT="[Text]" custT="1"/>
      <dgm:spPr/>
      <dgm:t>
        <a:bodyPr/>
        <a:lstStyle/>
        <a:p>
          <a:r>
            <a:rPr lang="en-US" sz="40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TEST CONTENT</a:t>
          </a:r>
        </a:p>
        <a:p>
          <a:r>
            <a:rPr lang="en-US" sz="36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MATH FORMULAS</a:t>
          </a:r>
          <a:endParaRPr lang="en-US" sz="3600" b="1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dgm:t>
    </dgm:pt>
    <dgm:pt modelId="{C50A38E2-431D-AF4C-9AA2-B5DE35DC9043}" type="parTrans" cxnId="{6A89F761-95CF-0D41-BC07-CF1C71A5C1E8}">
      <dgm:prSet/>
      <dgm:spPr/>
      <dgm:t>
        <a:bodyPr/>
        <a:lstStyle/>
        <a:p>
          <a:endParaRPr lang="en-US"/>
        </a:p>
      </dgm:t>
    </dgm:pt>
    <dgm:pt modelId="{E94608DB-2E0F-5B4E-B072-21CF28192D7F}" type="sibTrans" cxnId="{6A89F761-95CF-0D41-BC07-CF1C71A5C1E8}">
      <dgm:prSet/>
      <dgm:spPr/>
      <dgm:t>
        <a:bodyPr/>
        <a:lstStyle/>
        <a:p>
          <a:endParaRPr lang="en-US"/>
        </a:p>
      </dgm:t>
    </dgm:pt>
    <dgm:pt modelId="{BC05DDD8-1107-4C4A-A06B-0E51723983BE}">
      <dgm:prSet phldrT="[Text]" custT="1"/>
      <dgm:spPr/>
      <dgm:t>
        <a:bodyPr/>
        <a:lstStyle/>
        <a:p>
          <a:r>
            <a:rPr lang="en-US" sz="4000" dirty="0" smtClean="0">
              <a:solidFill>
                <a:srgbClr val="FF0000"/>
              </a:solidFill>
              <a:latin typeface="Big Caslon"/>
              <a:cs typeface="Big Caslon"/>
            </a:rPr>
            <a:t>SAT</a:t>
          </a:r>
          <a:endParaRPr lang="en-US" sz="4000" dirty="0">
            <a:solidFill>
              <a:srgbClr val="FF0000"/>
            </a:solidFill>
            <a:latin typeface="Big Caslon"/>
            <a:cs typeface="Big Caslon"/>
          </a:endParaRPr>
        </a:p>
      </dgm:t>
    </dgm:pt>
    <dgm:pt modelId="{73912101-F7CD-C149-972D-6608F3745A23}" type="parTrans" cxnId="{BD1CE968-329C-2D4B-979D-7317E09DD91E}">
      <dgm:prSet/>
      <dgm:spPr/>
      <dgm:t>
        <a:bodyPr/>
        <a:lstStyle/>
        <a:p>
          <a:endParaRPr lang="en-US"/>
        </a:p>
      </dgm:t>
    </dgm:pt>
    <dgm:pt modelId="{05D45294-2267-4744-ADFA-FD2B748CC2A8}" type="sibTrans" cxnId="{BD1CE968-329C-2D4B-979D-7317E09DD91E}">
      <dgm:prSet/>
      <dgm:spPr/>
      <dgm:t>
        <a:bodyPr/>
        <a:lstStyle/>
        <a:p>
          <a:endParaRPr lang="en-US"/>
        </a:p>
      </dgm:t>
    </dgm:pt>
    <dgm:pt modelId="{F306687E-06E6-E945-9F43-24BB3DBCF0FB}">
      <dgm:prSet phldrT="[Text]" custT="1"/>
      <dgm:spPr/>
      <dgm:t>
        <a:bodyPr/>
        <a:lstStyle/>
        <a:p>
          <a:r>
            <a:rPr lang="en-US" sz="2400" b="1" dirty="0" smtClean="0"/>
            <a:t> </a:t>
          </a:r>
          <a:r>
            <a:rPr lang="en-US" sz="3200" b="1" dirty="0" smtClean="0">
              <a:solidFill>
                <a:srgbClr val="FF0000"/>
              </a:solidFill>
            </a:rPr>
            <a:t>PROVIDES 12</a:t>
          </a:r>
        </a:p>
        <a:p>
          <a:r>
            <a:rPr lang="en-US" sz="2400" b="1" dirty="0" smtClean="0">
              <a:solidFill>
                <a:srgbClr val="FF0000"/>
              </a:solidFill>
            </a:rPr>
            <a:t>MATH FORMULAS</a:t>
          </a:r>
          <a:endParaRPr lang="en-US" sz="2400" b="1" dirty="0">
            <a:solidFill>
              <a:srgbClr val="FF0000"/>
            </a:solidFill>
          </a:endParaRPr>
        </a:p>
      </dgm:t>
    </dgm:pt>
    <dgm:pt modelId="{ABAA97E7-AE9B-9945-B540-BE7080B5D9D6}" type="parTrans" cxnId="{98A11AD8-B51F-304B-9108-7EDC1F19B0C6}">
      <dgm:prSet/>
      <dgm:spPr/>
      <dgm:t>
        <a:bodyPr/>
        <a:lstStyle/>
        <a:p>
          <a:endParaRPr lang="en-US"/>
        </a:p>
      </dgm:t>
    </dgm:pt>
    <dgm:pt modelId="{56E16746-13C7-804B-BF68-798681CA96D4}" type="sibTrans" cxnId="{98A11AD8-B51F-304B-9108-7EDC1F19B0C6}">
      <dgm:prSet/>
      <dgm:spPr/>
      <dgm:t>
        <a:bodyPr/>
        <a:lstStyle/>
        <a:p>
          <a:endParaRPr lang="en-US"/>
        </a:p>
      </dgm:t>
    </dgm:pt>
    <dgm:pt modelId="{6C8384FC-9B89-6247-9652-EAC9A2215595}">
      <dgm:prSet phldrT="[Text]" custT="1"/>
      <dgm:spPr/>
      <dgm:t>
        <a:bodyPr/>
        <a:lstStyle/>
        <a:p>
          <a:r>
            <a:rPr lang="en-US" sz="4000" dirty="0" smtClean="0">
              <a:solidFill>
                <a:srgbClr val="0000FF"/>
              </a:solidFill>
              <a:latin typeface="Big Caslon"/>
              <a:cs typeface="Big Caslon"/>
            </a:rPr>
            <a:t>ACT</a:t>
          </a:r>
          <a:endParaRPr lang="en-US" sz="4000" dirty="0">
            <a:solidFill>
              <a:srgbClr val="0000FF"/>
            </a:solidFill>
            <a:latin typeface="Big Caslon"/>
            <a:cs typeface="Big Caslon"/>
          </a:endParaRPr>
        </a:p>
      </dgm:t>
    </dgm:pt>
    <dgm:pt modelId="{3A32E090-2C37-5F45-9885-7BCF254F9F12}" type="parTrans" cxnId="{28753752-4DBB-9942-A970-48973F9467E2}">
      <dgm:prSet/>
      <dgm:spPr/>
      <dgm:t>
        <a:bodyPr/>
        <a:lstStyle/>
        <a:p>
          <a:endParaRPr lang="en-US"/>
        </a:p>
      </dgm:t>
    </dgm:pt>
    <dgm:pt modelId="{1C813C7B-E5F0-3143-B72C-10662701432F}" type="sibTrans" cxnId="{28753752-4DBB-9942-A970-48973F9467E2}">
      <dgm:prSet/>
      <dgm:spPr/>
      <dgm:t>
        <a:bodyPr/>
        <a:lstStyle/>
        <a:p>
          <a:endParaRPr lang="en-US"/>
        </a:p>
      </dgm:t>
    </dgm:pt>
    <dgm:pt modelId="{B4F812CD-4B81-C74D-A6D7-06D4CD9CADEC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tx1"/>
              </a:solidFill>
            </a:rPr>
            <a:t>NO</a:t>
          </a:r>
        </a:p>
        <a:p>
          <a:r>
            <a:rPr lang="en-US" sz="2400" b="1" dirty="0" smtClean="0">
              <a:solidFill>
                <a:schemeClr val="tx1"/>
              </a:solidFill>
            </a:rPr>
            <a:t>FORMULAS </a:t>
          </a:r>
          <a:r>
            <a:rPr lang="en-US" sz="2400" b="0" dirty="0" smtClean="0">
              <a:solidFill>
                <a:srgbClr val="3366FF"/>
              </a:solidFill>
            </a:rPr>
            <a:t>PROVIDED</a:t>
          </a:r>
          <a:endParaRPr lang="en-US" sz="2400" b="0" dirty="0">
            <a:solidFill>
              <a:srgbClr val="3366FF"/>
            </a:solidFill>
          </a:endParaRPr>
        </a:p>
      </dgm:t>
    </dgm:pt>
    <dgm:pt modelId="{0CE75032-7D65-9B4E-B8CA-B3A6C72E2F49}" type="parTrans" cxnId="{69657DB6-92AA-5348-B33F-5439102EB08B}">
      <dgm:prSet/>
      <dgm:spPr/>
      <dgm:t>
        <a:bodyPr/>
        <a:lstStyle/>
        <a:p>
          <a:endParaRPr lang="en-US"/>
        </a:p>
      </dgm:t>
    </dgm:pt>
    <dgm:pt modelId="{984BD7B4-9D41-1445-A8DB-CC4A382605B9}" type="sibTrans" cxnId="{69657DB6-92AA-5348-B33F-5439102EB08B}">
      <dgm:prSet/>
      <dgm:spPr/>
      <dgm:t>
        <a:bodyPr/>
        <a:lstStyle/>
        <a:p>
          <a:endParaRPr lang="en-US"/>
        </a:p>
      </dgm:t>
    </dgm:pt>
    <dgm:pt modelId="{E3CBE139-9AEF-A24D-8509-CEC492235705}">
      <dgm:prSet custT="1"/>
      <dgm:spPr/>
      <dgm:t>
        <a:bodyPr/>
        <a:lstStyle/>
        <a:p>
          <a:r>
            <a:rPr lang="en-US" sz="2400" b="1" dirty="0" smtClean="0"/>
            <a:t>HAS</a:t>
          </a:r>
        </a:p>
        <a:p>
          <a:r>
            <a:rPr lang="en-US" sz="2400" b="1" dirty="0" smtClean="0"/>
            <a:t> MORE GEOMETRY</a:t>
          </a:r>
          <a:endParaRPr lang="en-US" sz="2400" b="1" dirty="0"/>
        </a:p>
      </dgm:t>
    </dgm:pt>
    <dgm:pt modelId="{CA3D6F40-4568-B947-93BD-B5CC0E4CD8E4}" type="parTrans" cxnId="{005B3CB6-7DEA-2344-B73A-0E0A7F4FEDDD}">
      <dgm:prSet/>
      <dgm:spPr/>
      <dgm:t>
        <a:bodyPr/>
        <a:lstStyle/>
        <a:p>
          <a:endParaRPr lang="en-US"/>
        </a:p>
      </dgm:t>
    </dgm:pt>
    <dgm:pt modelId="{1F76848F-4FE3-A243-BE88-C26BAE4867E7}" type="sibTrans" cxnId="{005B3CB6-7DEA-2344-B73A-0E0A7F4FEDDD}">
      <dgm:prSet/>
      <dgm:spPr/>
      <dgm:t>
        <a:bodyPr/>
        <a:lstStyle/>
        <a:p>
          <a:endParaRPr lang="en-US"/>
        </a:p>
      </dgm:t>
    </dgm:pt>
    <dgm:pt modelId="{B689225F-14EC-EC4C-A3DC-02BA2F348796}" type="pres">
      <dgm:prSet presAssocID="{CCAEFDA7-9F11-3043-BC6F-B50993DE906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15A4DF3-A8E0-A447-B68C-98CF0CC74F66}" type="pres">
      <dgm:prSet presAssocID="{1AE58BE5-A7F6-1746-9E73-ADD0767264BB}" presName="hierRoot1" presStyleCnt="0"/>
      <dgm:spPr/>
    </dgm:pt>
    <dgm:pt modelId="{A7E628DB-5522-9543-BEC0-06EC01EDAFA0}" type="pres">
      <dgm:prSet presAssocID="{1AE58BE5-A7F6-1746-9E73-ADD0767264BB}" presName="composite" presStyleCnt="0"/>
      <dgm:spPr/>
    </dgm:pt>
    <dgm:pt modelId="{A7702128-118C-3945-85F0-E7892E2C805D}" type="pres">
      <dgm:prSet presAssocID="{1AE58BE5-A7F6-1746-9E73-ADD0767264BB}" presName="background" presStyleLbl="node0" presStyleIdx="0" presStyleCnt="1"/>
      <dgm:spPr/>
      <dgm:t>
        <a:bodyPr/>
        <a:lstStyle/>
        <a:p>
          <a:endParaRPr lang="en-US"/>
        </a:p>
      </dgm:t>
    </dgm:pt>
    <dgm:pt modelId="{164C2388-49EE-7F45-BAC3-4F196A4FADC7}" type="pres">
      <dgm:prSet presAssocID="{1AE58BE5-A7F6-1746-9E73-ADD0767264BB}" presName="text" presStyleLbl="fgAcc0" presStyleIdx="0" presStyleCnt="1" custScaleX="303080" custLinFactNeighborX="36996" custLinFactNeighborY="-641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645438-A187-1643-895C-BE414C06E47E}" type="pres">
      <dgm:prSet presAssocID="{1AE58BE5-A7F6-1746-9E73-ADD0767264BB}" presName="hierChild2" presStyleCnt="0"/>
      <dgm:spPr/>
    </dgm:pt>
    <dgm:pt modelId="{22B98991-4952-B541-A41F-9CD2BD3DF313}" type="pres">
      <dgm:prSet presAssocID="{73912101-F7CD-C149-972D-6608F3745A23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4874319-DC74-5142-B796-735B196DB61A}" type="pres">
      <dgm:prSet presAssocID="{BC05DDD8-1107-4C4A-A06B-0E51723983BE}" presName="hierRoot2" presStyleCnt="0"/>
      <dgm:spPr/>
    </dgm:pt>
    <dgm:pt modelId="{CF17E36D-465C-554C-B87F-1EEC19F1B2D7}" type="pres">
      <dgm:prSet presAssocID="{BC05DDD8-1107-4C4A-A06B-0E51723983BE}" presName="composite2" presStyleCnt="0"/>
      <dgm:spPr/>
    </dgm:pt>
    <dgm:pt modelId="{FE820A3E-B2EE-354B-8A60-BCC359073E6C}" type="pres">
      <dgm:prSet presAssocID="{BC05DDD8-1107-4C4A-A06B-0E51723983BE}" presName="background2" presStyleLbl="node2" presStyleIdx="0" presStyleCnt="2"/>
      <dgm:spPr/>
    </dgm:pt>
    <dgm:pt modelId="{7D241584-DD8D-CA49-A108-8C3759AB3838}" type="pres">
      <dgm:prSet presAssocID="{BC05DDD8-1107-4C4A-A06B-0E51723983BE}" presName="text2" presStyleLbl="fgAcc2" presStyleIdx="0" presStyleCnt="2" custScaleY="110540" custLinFactNeighborX="-28525" custLinFactNeighborY="-486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5371D7-D6FF-9F49-8ABD-2829ABDBC294}" type="pres">
      <dgm:prSet presAssocID="{BC05DDD8-1107-4C4A-A06B-0E51723983BE}" presName="hierChild3" presStyleCnt="0"/>
      <dgm:spPr/>
    </dgm:pt>
    <dgm:pt modelId="{98245AF2-3F42-8E41-89CA-97A1BD51CC7E}" type="pres">
      <dgm:prSet presAssocID="{ABAA97E7-AE9B-9945-B540-BE7080B5D9D6}" presName="Name17" presStyleLbl="parChTrans1D3" presStyleIdx="0" presStyleCnt="3"/>
      <dgm:spPr/>
      <dgm:t>
        <a:bodyPr/>
        <a:lstStyle/>
        <a:p>
          <a:endParaRPr lang="en-US"/>
        </a:p>
      </dgm:t>
    </dgm:pt>
    <dgm:pt modelId="{691A410C-411F-BC47-8E5F-289741631891}" type="pres">
      <dgm:prSet presAssocID="{F306687E-06E6-E945-9F43-24BB3DBCF0FB}" presName="hierRoot3" presStyleCnt="0"/>
      <dgm:spPr/>
    </dgm:pt>
    <dgm:pt modelId="{A8651806-C2ED-FC4F-9B5D-8C9425CE2B7F}" type="pres">
      <dgm:prSet presAssocID="{F306687E-06E6-E945-9F43-24BB3DBCF0FB}" presName="composite3" presStyleCnt="0"/>
      <dgm:spPr/>
    </dgm:pt>
    <dgm:pt modelId="{429394EA-0EF2-DF45-8EFC-87831498FD02}" type="pres">
      <dgm:prSet presAssocID="{F306687E-06E6-E945-9F43-24BB3DBCF0FB}" presName="background3" presStyleLbl="node3" presStyleIdx="0" presStyleCnt="3"/>
      <dgm:spPr/>
    </dgm:pt>
    <dgm:pt modelId="{0840D326-4C3C-4142-B879-FBC09870A1AA}" type="pres">
      <dgm:prSet presAssocID="{F306687E-06E6-E945-9F43-24BB3DBCF0FB}" presName="text3" presStyleLbl="fgAcc3" presStyleIdx="0" presStyleCnt="3" custScaleX="127127" custScaleY="200111" custLinFactNeighborX="-26789" custLinFactNeighborY="-446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4987ED-1DB2-0E4E-B512-3D6B3D8BD131}" type="pres">
      <dgm:prSet presAssocID="{F306687E-06E6-E945-9F43-24BB3DBCF0FB}" presName="hierChild4" presStyleCnt="0"/>
      <dgm:spPr/>
    </dgm:pt>
    <dgm:pt modelId="{CFB1641C-1EB5-1F49-B327-26AC98BAB90A}" type="pres">
      <dgm:prSet presAssocID="{3A32E090-2C37-5F45-9885-7BCF254F9F12}" presName="Name10" presStyleLbl="parChTrans1D2" presStyleIdx="1" presStyleCnt="2"/>
      <dgm:spPr/>
      <dgm:t>
        <a:bodyPr/>
        <a:lstStyle/>
        <a:p>
          <a:endParaRPr lang="en-US"/>
        </a:p>
      </dgm:t>
    </dgm:pt>
    <dgm:pt modelId="{F2B9BA91-C88D-3B47-8395-9CB602171BB0}" type="pres">
      <dgm:prSet presAssocID="{6C8384FC-9B89-6247-9652-EAC9A2215595}" presName="hierRoot2" presStyleCnt="0"/>
      <dgm:spPr/>
    </dgm:pt>
    <dgm:pt modelId="{8D8BE9C0-F5DB-0848-B20E-A023C19B8AD1}" type="pres">
      <dgm:prSet presAssocID="{6C8384FC-9B89-6247-9652-EAC9A2215595}" presName="composite2" presStyleCnt="0"/>
      <dgm:spPr/>
    </dgm:pt>
    <dgm:pt modelId="{D132C43B-2D61-1A48-A72C-F4A84CBD0934}" type="pres">
      <dgm:prSet presAssocID="{6C8384FC-9B89-6247-9652-EAC9A2215595}" presName="background2" presStyleLbl="node2" presStyleIdx="1" presStyleCnt="2"/>
      <dgm:spPr/>
    </dgm:pt>
    <dgm:pt modelId="{1DABB5F8-E1E1-DA42-AD8E-0C817D75190F}" type="pres">
      <dgm:prSet presAssocID="{6C8384FC-9B89-6247-9652-EAC9A2215595}" presName="text2" presStyleLbl="fgAcc2" presStyleIdx="1" presStyleCnt="2" custAng="10800000" custFlipVert="1" custScaleY="74036" custLinFactX="10755" custLinFactNeighborX="100000" custLinFactNeighborY="-479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2B42CF-1BEA-B544-BBCD-684B2E18A0F4}" type="pres">
      <dgm:prSet presAssocID="{6C8384FC-9B89-6247-9652-EAC9A2215595}" presName="hierChild3" presStyleCnt="0"/>
      <dgm:spPr/>
    </dgm:pt>
    <dgm:pt modelId="{7C04E4AE-E6F7-3041-AB9A-FD8F951116D4}" type="pres">
      <dgm:prSet presAssocID="{0CE75032-7D65-9B4E-B8CA-B3A6C72E2F49}" presName="Name17" presStyleLbl="parChTrans1D3" presStyleIdx="1" presStyleCnt="3"/>
      <dgm:spPr/>
      <dgm:t>
        <a:bodyPr/>
        <a:lstStyle/>
        <a:p>
          <a:endParaRPr lang="en-US"/>
        </a:p>
      </dgm:t>
    </dgm:pt>
    <dgm:pt modelId="{9DD4EF51-4EE0-9749-A087-09918DC2FE16}" type="pres">
      <dgm:prSet presAssocID="{B4F812CD-4B81-C74D-A6D7-06D4CD9CADEC}" presName="hierRoot3" presStyleCnt="0"/>
      <dgm:spPr/>
    </dgm:pt>
    <dgm:pt modelId="{52FEB598-0357-F54B-8105-04306716E579}" type="pres">
      <dgm:prSet presAssocID="{B4F812CD-4B81-C74D-A6D7-06D4CD9CADEC}" presName="composite3" presStyleCnt="0"/>
      <dgm:spPr/>
    </dgm:pt>
    <dgm:pt modelId="{F6AD37E2-DD93-2B4A-9BEE-6FFBEA82A3E2}" type="pres">
      <dgm:prSet presAssocID="{B4F812CD-4B81-C74D-A6D7-06D4CD9CADEC}" presName="background3" presStyleLbl="node3" presStyleIdx="1" presStyleCnt="3"/>
      <dgm:spPr/>
    </dgm:pt>
    <dgm:pt modelId="{FA6BAD3D-C13F-F24E-BB6E-A3DE011B7C10}" type="pres">
      <dgm:prSet presAssocID="{B4F812CD-4B81-C74D-A6D7-06D4CD9CADEC}" presName="text3" presStyleLbl="fgAcc3" presStyleIdx="1" presStyleCnt="3" custScaleX="118705" custScaleY="170794" custLinFactX="100000" custLinFactNeighborX="103607" custLinFactNeighborY="-719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611B7F-CA85-5249-AB14-A1F80E655391}" type="pres">
      <dgm:prSet presAssocID="{B4F812CD-4B81-C74D-A6D7-06D4CD9CADEC}" presName="hierChild4" presStyleCnt="0"/>
      <dgm:spPr/>
    </dgm:pt>
    <dgm:pt modelId="{805876C2-1CE8-6A4C-988E-6E93FDAB8179}" type="pres">
      <dgm:prSet presAssocID="{CA3D6F40-4568-B947-93BD-B5CC0E4CD8E4}" presName="Name17" presStyleLbl="parChTrans1D3" presStyleIdx="2" presStyleCnt="3"/>
      <dgm:spPr/>
      <dgm:t>
        <a:bodyPr/>
        <a:lstStyle/>
        <a:p>
          <a:endParaRPr lang="en-US"/>
        </a:p>
      </dgm:t>
    </dgm:pt>
    <dgm:pt modelId="{0DCCC060-B452-7046-9E18-D31FD5E92642}" type="pres">
      <dgm:prSet presAssocID="{E3CBE139-9AEF-A24D-8509-CEC492235705}" presName="hierRoot3" presStyleCnt="0"/>
      <dgm:spPr/>
    </dgm:pt>
    <dgm:pt modelId="{AD2FE45C-F8FF-0B44-8144-1316E9941CF6}" type="pres">
      <dgm:prSet presAssocID="{E3CBE139-9AEF-A24D-8509-CEC492235705}" presName="composite3" presStyleCnt="0"/>
      <dgm:spPr/>
    </dgm:pt>
    <dgm:pt modelId="{B717D4F6-1228-4940-91D2-A5922C176F13}" type="pres">
      <dgm:prSet presAssocID="{E3CBE139-9AEF-A24D-8509-CEC492235705}" presName="background3" presStyleLbl="node3" presStyleIdx="2" presStyleCnt="3"/>
      <dgm:spPr/>
    </dgm:pt>
    <dgm:pt modelId="{F21DB8D5-1F87-7449-B19A-70D83B4F1137}" type="pres">
      <dgm:prSet presAssocID="{E3CBE139-9AEF-A24D-8509-CEC492235705}" presName="text3" presStyleLbl="fgAcc3" presStyleIdx="2" presStyleCnt="3" custScaleX="129780" custLinFactY="47069" custLinFactNeighborX="5699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183713-BBA2-EB49-876D-EC1A5E4D250B}" type="pres">
      <dgm:prSet presAssocID="{E3CBE139-9AEF-A24D-8509-CEC492235705}" presName="hierChild4" presStyleCnt="0"/>
      <dgm:spPr/>
    </dgm:pt>
  </dgm:ptLst>
  <dgm:cxnLst>
    <dgm:cxn modelId="{1A42F9E3-A3A0-AC4F-9679-64135AB56691}" type="presOf" srcId="{CA3D6F40-4568-B947-93BD-B5CC0E4CD8E4}" destId="{805876C2-1CE8-6A4C-988E-6E93FDAB8179}" srcOrd="0" destOrd="0" presId="urn:microsoft.com/office/officeart/2005/8/layout/hierarchy1"/>
    <dgm:cxn modelId="{AF6D6B7A-8989-9143-8AA7-AC2DEBD3FD2D}" type="presOf" srcId="{BC05DDD8-1107-4C4A-A06B-0E51723983BE}" destId="{7D241584-DD8D-CA49-A108-8C3759AB3838}" srcOrd="0" destOrd="0" presId="urn:microsoft.com/office/officeart/2005/8/layout/hierarchy1"/>
    <dgm:cxn modelId="{28753752-4DBB-9942-A970-48973F9467E2}" srcId="{1AE58BE5-A7F6-1746-9E73-ADD0767264BB}" destId="{6C8384FC-9B89-6247-9652-EAC9A2215595}" srcOrd="1" destOrd="0" parTransId="{3A32E090-2C37-5F45-9885-7BCF254F9F12}" sibTransId="{1C813C7B-E5F0-3143-B72C-10662701432F}"/>
    <dgm:cxn modelId="{A7A003DC-8485-A540-950C-49610DA4623D}" type="presOf" srcId="{1AE58BE5-A7F6-1746-9E73-ADD0767264BB}" destId="{164C2388-49EE-7F45-BAC3-4F196A4FADC7}" srcOrd="0" destOrd="0" presId="urn:microsoft.com/office/officeart/2005/8/layout/hierarchy1"/>
    <dgm:cxn modelId="{68DD758A-6DDA-5848-B5C5-5C4D87028EFC}" type="presOf" srcId="{0CE75032-7D65-9B4E-B8CA-B3A6C72E2F49}" destId="{7C04E4AE-E6F7-3041-AB9A-FD8F951116D4}" srcOrd="0" destOrd="0" presId="urn:microsoft.com/office/officeart/2005/8/layout/hierarchy1"/>
    <dgm:cxn modelId="{BD1CE968-329C-2D4B-979D-7317E09DD91E}" srcId="{1AE58BE5-A7F6-1746-9E73-ADD0767264BB}" destId="{BC05DDD8-1107-4C4A-A06B-0E51723983BE}" srcOrd="0" destOrd="0" parTransId="{73912101-F7CD-C149-972D-6608F3745A23}" sibTransId="{05D45294-2267-4744-ADFA-FD2B748CC2A8}"/>
    <dgm:cxn modelId="{4E05D292-1753-B24E-B3A6-63CAE4265CB1}" type="presOf" srcId="{E3CBE139-9AEF-A24D-8509-CEC492235705}" destId="{F21DB8D5-1F87-7449-B19A-70D83B4F1137}" srcOrd="0" destOrd="0" presId="urn:microsoft.com/office/officeart/2005/8/layout/hierarchy1"/>
    <dgm:cxn modelId="{69657DB6-92AA-5348-B33F-5439102EB08B}" srcId="{6C8384FC-9B89-6247-9652-EAC9A2215595}" destId="{B4F812CD-4B81-C74D-A6D7-06D4CD9CADEC}" srcOrd="0" destOrd="0" parTransId="{0CE75032-7D65-9B4E-B8CA-B3A6C72E2F49}" sibTransId="{984BD7B4-9D41-1445-A8DB-CC4A382605B9}"/>
    <dgm:cxn modelId="{A042CE94-77D4-DB40-BFF1-7FC4A17F01EA}" type="presOf" srcId="{73912101-F7CD-C149-972D-6608F3745A23}" destId="{22B98991-4952-B541-A41F-9CD2BD3DF313}" srcOrd="0" destOrd="0" presId="urn:microsoft.com/office/officeart/2005/8/layout/hierarchy1"/>
    <dgm:cxn modelId="{6A89F761-95CF-0D41-BC07-CF1C71A5C1E8}" srcId="{CCAEFDA7-9F11-3043-BC6F-B50993DE906F}" destId="{1AE58BE5-A7F6-1746-9E73-ADD0767264BB}" srcOrd="0" destOrd="0" parTransId="{C50A38E2-431D-AF4C-9AA2-B5DE35DC9043}" sibTransId="{E94608DB-2E0F-5B4E-B072-21CF28192D7F}"/>
    <dgm:cxn modelId="{555EF193-3903-C64A-9795-BA728A41DCE4}" type="presOf" srcId="{3A32E090-2C37-5F45-9885-7BCF254F9F12}" destId="{CFB1641C-1EB5-1F49-B327-26AC98BAB90A}" srcOrd="0" destOrd="0" presId="urn:microsoft.com/office/officeart/2005/8/layout/hierarchy1"/>
    <dgm:cxn modelId="{9F064B8A-99A6-C142-B433-B41AA3D6F6A2}" type="presOf" srcId="{F306687E-06E6-E945-9F43-24BB3DBCF0FB}" destId="{0840D326-4C3C-4142-B879-FBC09870A1AA}" srcOrd="0" destOrd="0" presId="urn:microsoft.com/office/officeart/2005/8/layout/hierarchy1"/>
    <dgm:cxn modelId="{87800B60-F302-3F48-BBF6-81C410B40D08}" type="presOf" srcId="{CCAEFDA7-9F11-3043-BC6F-B50993DE906F}" destId="{B689225F-14EC-EC4C-A3DC-02BA2F348796}" srcOrd="0" destOrd="0" presId="urn:microsoft.com/office/officeart/2005/8/layout/hierarchy1"/>
    <dgm:cxn modelId="{005B3CB6-7DEA-2344-B73A-0E0A7F4FEDDD}" srcId="{6C8384FC-9B89-6247-9652-EAC9A2215595}" destId="{E3CBE139-9AEF-A24D-8509-CEC492235705}" srcOrd="1" destOrd="0" parTransId="{CA3D6F40-4568-B947-93BD-B5CC0E4CD8E4}" sibTransId="{1F76848F-4FE3-A243-BE88-C26BAE4867E7}"/>
    <dgm:cxn modelId="{98A11AD8-B51F-304B-9108-7EDC1F19B0C6}" srcId="{BC05DDD8-1107-4C4A-A06B-0E51723983BE}" destId="{F306687E-06E6-E945-9F43-24BB3DBCF0FB}" srcOrd="0" destOrd="0" parTransId="{ABAA97E7-AE9B-9945-B540-BE7080B5D9D6}" sibTransId="{56E16746-13C7-804B-BF68-798681CA96D4}"/>
    <dgm:cxn modelId="{E59EFA30-C53D-854D-8D12-8CEAABB5845D}" type="presOf" srcId="{B4F812CD-4B81-C74D-A6D7-06D4CD9CADEC}" destId="{FA6BAD3D-C13F-F24E-BB6E-A3DE011B7C10}" srcOrd="0" destOrd="0" presId="urn:microsoft.com/office/officeart/2005/8/layout/hierarchy1"/>
    <dgm:cxn modelId="{30240B69-2931-A24B-A7A9-F8005CAA9E2C}" type="presOf" srcId="{ABAA97E7-AE9B-9945-B540-BE7080B5D9D6}" destId="{98245AF2-3F42-8E41-89CA-97A1BD51CC7E}" srcOrd="0" destOrd="0" presId="urn:microsoft.com/office/officeart/2005/8/layout/hierarchy1"/>
    <dgm:cxn modelId="{093EF762-E34E-0640-819E-F6605BF29BA7}" type="presOf" srcId="{6C8384FC-9B89-6247-9652-EAC9A2215595}" destId="{1DABB5F8-E1E1-DA42-AD8E-0C817D75190F}" srcOrd="0" destOrd="0" presId="urn:microsoft.com/office/officeart/2005/8/layout/hierarchy1"/>
    <dgm:cxn modelId="{812F7A38-1A2A-3A40-9A43-72F666B71E7A}" type="presParOf" srcId="{B689225F-14EC-EC4C-A3DC-02BA2F348796}" destId="{D15A4DF3-A8E0-A447-B68C-98CF0CC74F66}" srcOrd="0" destOrd="0" presId="urn:microsoft.com/office/officeart/2005/8/layout/hierarchy1"/>
    <dgm:cxn modelId="{943AF538-83F4-8C44-87E1-4416B46AA833}" type="presParOf" srcId="{D15A4DF3-A8E0-A447-B68C-98CF0CC74F66}" destId="{A7E628DB-5522-9543-BEC0-06EC01EDAFA0}" srcOrd="0" destOrd="0" presId="urn:microsoft.com/office/officeart/2005/8/layout/hierarchy1"/>
    <dgm:cxn modelId="{17819F38-A652-1E40-A80E-FFED1E37CAC5}" type="presParOf" srcId="{A7E628DB-5522-9543-BEC0-06EC01EDAFA0}" destId="{A7702128-118C-3945-85F0-E7892E2C805D}" srcOrd="0" destOrd="0" presId="urn:microsoft.com/office/officeart/2005/8/layout/hierarchy1"/>
    <dgm:cxn modelId="{8D461101-D0AD-E448-8348-422218044D70}" type="presParOf" srcId="{A7E628DB-5522-9543-BEC0-06EC01EDAFA0}" destId="{164C2388-49EE-7F45-BAC3-4F196A4FADC7}" srcOrd="1" destOrd="0" presId="urn:microsoft.com/office/officeart/2005/8/layout/hierarchy1"/>
    <dgm:cxn modelId="{15B4C346-741A-D541-8162-8DA1419ADF9D}" type="presParOf" srcId="{D15A4DF3-A8E0-A447-B68C-98CF0CC74F66}" destId="{08645438-A187-1643-895C-BE414C06E47E}" srcOrd="1" destOrd="0" presId="urn:microsoft.com/office/officeart/2005/8/layout/hierarchy1"/>
    <dgm:cxn modelId="{43EEBC24-3D1C-B642-A0EB-9757AEFBFF74}" type="presParOf" srcId="{08645438-A187-1643-895C-BE414C06E47E}" destId="{22B98991-4952-B541-A41F-9CD2BD3DF313}" srcOrd="0" destOrd="0" presId="urn:microsoft.com/office/officeart/2005/8/layout/hierarchy1"/>
    <dgm:cxn modelId="{A820D806-816F-C949-A9BE-64574B3D4152}" type="presParOf" srcId="{08645438-A187-1643-895C-BE414C06E47E}" destId="{44874319-DC74-5142-B796-735B196DB61A}" srcOrd="1" destOrd="0" presId="urn:microsoft.com/office/officeart/2005/8/layout/hierarchy1"/>
    <dgm:cxn modelId="{605DAD8B-FFF6-A243-817F-178FA6F5EE6A}" type="presParOf" srcId="{44874319-DC74-5142-B796-735B196DB61A}" destId="{CF17E36D-465C-554C-B87F-1EEC19F1B2D7}" srcOrd="0" destOrd="0" presId="urn:microsoft.com/office/officeart/2005/8/layout/hierarchy1"/>
    <dgm:cxn modelId="{ECC1124B-AD7A-674A-BC8D-2DA9CBAA33A1}" type="presParOf" srcId="{CF17E36D-465C-554C-B87F-1EEC19F1B2D7}" destId="{FE820A3E-B2EE-354B-8A60-BCC359073E6C}" srcOrd="0" destOrd="0" presId="urn:microsoft.com/office/officeart/2005/8/layout/hierarchy1"/>
    <dgm:cxn modelId="{D97C9ABB-43D3-7444-8235-488AFAFABCC0}" type="presParOf" srcId="{CF17E36D-465C-554C-B87F-1EEC19F1B2D7}" destId="{7D241584-DD8D-CA49-A108-8C3759AB3838}" srcOrd="1" destOrd="0" presId="urn:microsoft.com/office/officeart/2005/8/layout/hierarchy1"/>
    <dgm:cxn modelId="{494423B9-95CE-F145-9F55-588D89B3827E}" type="presParOf" srcId="{44874319-DC74-5142-B796-735B196DB61A}" destId="{BB5371D7-D6FF-9F49-8ABD-2829ABDBC294}" srcOrd="1" destOrd="0" presId="urn:microsoft.com/office/officeart/2005/8/layout/hierarchy1"/>
    <dgm:cxn modelId="{FF1B7A41-3B48-9B49-BE58-65EC706C50D2}" type="presParOf" srcId="{BB5371D7-D6FF-9F49-8ABD-2829ABDBC294}" destId="{98245AF2-3F42-8E41-89CA-97A1BD51CC7E}" srcOrd="0" destOrd="0" presId="urn:microsoft.com/office/officeart/2005/8/layout/hierarchy1"/>
    <dgm:cxn modelId="{5A0FCBC3-8706-7945-876C-B1ED0916F2B4}" type="presParOf" srcId="{BB5371D7-D6FF-9F49-8ABD-2829ABDBC294}" destId="{691A410C-411F-BC47-8E5F-289741631891}" srcOrd="1" destOrd="0" presId="urn:microsoft.com/office/officeart/2005/8/layout/hierarchy1"/>
    <dgm:cxn modelId="{DADFD30E-7F4B-C94C-8B8B-A57A838F9B9E}" type="presParOf" srcId="{691A410C-411F-BC47-8E5F-289741631891}" destId="{A8651806-C2ED-FC4F-9B5D-8C9425CE2B7F}" srcOrd="0" destOrd="0" presId="urn:microsoft.com/office/officeart/2005/8/layout/hierarchy1"/>
    <dgm:cxn modelId="{AFFB69CF-36DE-5340-A0C8-268F6D7BC5D8}" type="presParOf" srcId="{A8651806-C2ED-FC4F-9B5D-8C9425CE2B7F}" destId="{429394EA-0EF2-DF45-8EFC-87831498FD02}" srcOrd="0" destOrd="0" presId="urn:microsoft.com/office/officeart/2005/8/layout/hierarchy1"/>
    <dgm:cxn modelId="{F88264F3-9CFB-5D48-B2B3-75C6F8F8C3A1}" type="presParOf" srcId="{A8651806-C2ED-FC4F-9B5D-8C9425CE2B7F}" destId="{0840D326-4C3C-4142-B879-FBC09870A1AA}" srcOrd="1" destOrd="0" presId="urn:microsoft.com/office/officeart/2005/8/layout/hierarchy1"/>
    <dgm:cxn modelId="{5C6BE565-8181-354F-8560-F89AB42B357D}" type="presParOf" srcId="{691A410C-411F-BC47-8E5F-289741631891}" destId="{504987ED-1DB2-0E4E-B512-3D6B3D8BD131}" srcOrd="1" destOrd="0" presId="urn:microsoft.com/office/officeart/2005/8/layout/hierarchy1"/>
    <dgm:cxn modelId="{AD53DBE9-163E-9949-AF73-5D8DC8CD2A06}" type="presParOf" srcId="{08645438-A187-1643-895C-BE414C06E47E}" destId="{CFB1641C-1EB5-1F49-B327-26AC98BAB90A}" srcOrd="2" destOrd="0" presId="urn:microsoft.com/office/officeart/2005/8/layout/hierarchy1"/>
    <dgm:cxn modelId="{F7DFBAC1-D1E5-8A4B-959C-07288FBBF53B}" type="presParOf" srcId="{08645438-A187-1643-895C-BE414C06E47E}" destId="{F2B9BA91-C88D-3B47-8395-9CB602171BB0}" srcOrd="3" destOrd="0" presId="urn:microsoft.com/office/officeart/2005/8/layout/hierarchy1"/>
    <dgm:cxn modelId="{ECAD8DB2-FFA0-1C4B-B838-4C7D75000406}" type="presParOf" srcId="{F2B9BA91-C88D-3B47-8395-9CB602171BB0}" destId="{8D8BE9C0-F5DB-0848-B20E-A023C19B8AD1}" srcOrd="0" destOrd="0" presId="urn:microsoft.com/office/officeart/2005/8/layout/hierarchy1"/>
    <dgm:cxn modelId="{6480D150-B23C-B942-9690-A4AF0FB7C3BB}" type="presParOf" srcId="{8D8BE9C0-F5DB-0848-B20E-A023C19B8AD1}" destId="{D132C43B-2D61-1A48-A72C-F4A84CBD0934}" srcOrd="0" destOrd="0" presId="urn:microsoft.com/office/officeart/2005/8/layout/hierarchy1"/>
    <dgm:cxn modelId="{1EC18B06-2BC4-DA4E-8704-556A5AA75AE8}" type="presParOf" srcId="{8D8BE9C0-F5DB-0848-B20E-A023C19B8AD1}" destId="{1DABB5F8-E1E1-DA42-AD8E-0C817D75190F}" srcOrd="1" destOrd="0" presId="urn:microsoft.com/office/officeart/2005/8/layout/hierarchy1"/>
    <dgm:cxn modelId="{86BFB690-F9AC-7D47-9F20-269EE4E36513}" type="presParOf" srcId="{F2B9BA91-C88D-3B47-8395-9CB602171BB0}" destId="{D82B42CF-1BEA-B544-BBCD-684B2E18A0F4}" srcOrd="1" destOrd="0" presId="urn:microsoft.com/office/officeart/2005/8/layout/hierarchy1"/>
    <dgm:cxn modelId="{27D5562C-E851-984C-9FFD-5CDF2D063983}" type="presParOf" srcId="{D82B42CF-1BEA-B544-BBCD-684B2E18A0F4}" destId="{7C04E4AE-E6F7-3041-AB9A-FD8F951116D4}" srcOrd="0" destOrd="0" presId="urn:microsoft.com/office/officeart/2005/8/layout/hierarchy1"/>
    <dgm:cxn modelId="{6A456FAE-2045-C34A-B867-3BD13466B523}" type="presParOf" srcId="{D82B42CF-1BEA-B544-BBCD-684B2E18A0F4}" destId="{9DD4EF51-4EE0-9749-A087-09918DC2FE16}" srcOrd="1" destOrd="0" presId="urn:microsoft.com/office/officeart/2005/8/layout/hierarchy1"/>
    <dgm:cxn modelId="{266C0F2C-92BB-404C-84DD-726C38A27B55}" type="presParOf" srcId="{9DD4EF51-4EE0-9749-A087-09918DC2FE16}" destId="{52FEB598-0357-F54B-8105-04306716E579}" srcOrd="0" destOrd="0" presId="urn:microsoft.com/office/officeart/2005/8/layout/hierarchy1"/>
    <dgm:cxn modelId="{16058B33-4A19-3B41-9537-44F97DB3781C}" type="presParOf" srcId="{52FEB598-0357-F54B-8105-04306716E579}" destId="{F6AD37E2-DD93-2B4A-9BEE-6FFBEA82A3E2}" srcOrd="0" destOrd="0" presId="urn:microsoft.com/office/officeart/2005/8/layout/hierarchy1"/>
    <dgm:cxn modelId="{7D2551C6-202F-5D42-B89B-257C21453E09}" type="presParOf" srcId="{52FEB598-0357-F54B-8105-04306716E579}" destId="{FA6BAD3D-C13F-F24E-BB6E-A3DE011B7C10}" srcOrd="1" destOrd="0" presId="urn:microsoft.com/office/officeart/2005/8/layout/hierarchy1"/>
    <dgm:cxn modelId="{4B62FA43-1C60-644F-AA05-90A16CE802F7}" type="presParOf" srcId="{9DD4EF51-4EE0-9749-A087-09918DC2FE16}" destId="{93611B7F-CA85-5249-AB14-A1F80E655391}" srcOrd="1" destOrd="0" presId="urn:microsoft.com/office/officeart/2005/8/layout/hierarchy1"/>
    <dgm:cxn modelId="{6D761348-F4D5-F349-9556-C0B69EBFA74A}" type="presParOf" srcId="{D82B42CF-1BEA-B544-BBCD-684B2E18A0F4}" destId="{805876C2-1CE8-6A4C-988E-6E93FDAB8179}" srcOrd="2" destOrd="0" presId="urn:microsoft.com/office/officeart/2005/8/layout/hierarchy1"/>
    <dgm:cxn modelId="{E744ECB8-B593-6645-AB5E-E6D9A1194F7D}" type="presParOf" srcId="{D82B42CF-1BEA-B544-BBCD-684B2E18A0F4}" destId="{0DCCC060-B452-7046-9E18-D31FD5E92642}" srcOrd="3" destOrd="0" presId="urn:microsoft.com/office/officeart/2005/8/layout/hierarchy1"/>
    <dgm:cxn modelId="{EC52FC34-9B54-2A47-81A2-27EF63686712}" type="presParOf" srcId="{0DCCC060-B452-7046-9E18-D31FD5E92642}" destId="{AD2FE45C-F8FF-0B44-8144-1316E9941CF6}" srcOrd="0" destOrd="0" presId="urn:microsoft.com/office/officeart/2005/8/layout/hierarchy1"/>
    <dgm:cxn modelId="{85BA3A32-20E3-104B-A150-0174BECC22E8}" type="presParOf" srcId="{AD2FE45C-F8FF-0B44-8144-1316E9941CF6}" destId="{B717D4F6-1228-4940-91D2-A5922C176F13}" srcOrd="0" destOrd="0" presId="urn:microsoft.com/office/officeart/2005/8/layout/hierarchy1"/>
    <dgm:cxn modelId="{E0A69793-647F-6141-939D-A5E6024ADD34}" type="presParOf" srcId="{AD2FE45C-F8FF-0B44-8144-1316E9941CF6}" destId="{F21DB8D5-1F87-7449-B19A-70D83B4F1137}" srcOrd="1" destOrd="0" presId="urn:microsoft.com/office/officeart/2005/8/layout/hierarchy1"/>
    <dgm:cxn modelId="{5174E8B3-50A2-684D-ADA1-5FFF136C7EE5}" type="presParOf" srcId="{0DCCC060-B452-7046-9E18-D31FD5E92642}" destId="{60183713-BBA2-EB49-876D-EC1A5E4D250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6B2590-D00E-4144-BB62-F2B5D26E7958}" type="doc">
      <dgm:prSet loTypeId="urn:microsoft.com/office/officeart/2005/8/layout/radial1" loCatId="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4F97256-4FDE-8940-BFB6-421398057B16}">
      <dgm:prSet phldrT="[Text]"/>
      <dgm:spPr/>
      <dgm:t>
        <a:bodyPr/>
        <a:lstStyle/>
        <a:p>
          <a:r>
            <a:rPr lang="en-US" dirty="0" smtClean="0"/>
            <a:t>THE </a:t>
          </a:r>
        </a:p>
        <a:p>
          <a:r>
            <a:rPr lang="en-US" dirty="0" smtClean="0"/>
            <a:t>ESSAY IS OPTIONAL ON BOTH TESTS</a:t>
          </a:r>
          <a:endParaRPr lang="en-US" dirty="0"/>
        </a:p>
      </dgm:t>
    </dgm:pt>
    <dgm:pt modelId="{EB91FA48-6E64-CB40-B347-A034190BC8CA}" type="parTrans" cxnId="{9397EACD-52E1-C643-9929-D6AD3952B554}">
      <dgm:prSet/>
      <dgm:spPr/>
      <dgm:t>
        <a:bodyPr/>
        <a:lstStyle/>
        <a:p>
          <a:endParaRPr lang="en-US"/>
        </a:p>
      </dgm:t>
    </dgm:pt>
    <dgm:pt modelId="{0651A4EB-F82E-EF4E-A6D3-2F5B3739EC21}" type="sibTrans" cxnId="{9397EACD-52E1-C643-9929-D6AD3952B554}">
      <dgm:prSet/>
      <dgm:spPr/>
      <dgm:t>
        <a:bodyPr/>
        <a:lstStyle/>
        <a:p>
          <a:endParaRPr lang="en-US"/>
        </a:p>
      </dgm:t>
    </dgm:pt>
    <dgm:pt modelId="{5CDA1225-6A90-334B-8E89-C1E00ECABC08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0090"/>
              </a:solidFill>
            </a:rPr>
            <a:t>SAT</a:t>
          </a:r>
          <a:r>
            <a:rPr lang="en-US" sz="2400" b="1" dirty="0" smtClean="0"/>
            <a:t> </a:t>
          </a:r>
        </a:p>
        <a:p>
          <a:r>
            <a:rPr lang="en-US" sz="2200" dirty="0" smtClean="0"/>
            <a:t>OPTIONAL ESSAY</a:t>
          </a:r>
          <a:endParaRPr lang="en-US" sz="2200" dirty="0"/>
        </a:p>
      </dgm:t>
    </dgm:pt>
    <dgm:pt modelId="{F2A0C1AD-C281-0E4C-B7DB-17D0B77552EB}" type="parTrans" cxnId="{1EB1003C-2563-AA4B-B3E3-B589340414CE}">
      <dgm:prSet/>
      <dgm:spPr/>
      <dgm:t>
        <a:bodyPr/>
        <a:lstStyle/>
        <a:p>
          <a:endParaRPr lang="en-US"/>
        </a:p>
      </dgm:t>
    </dgm:pt>
    <dgm:pt modelId="{573B3B68-D8E4-1C48-B94F-6ADA3A383BDE}" type="sibTrans" cxnId="{1EB1003C-2563-AA4B-B3E3-B589340414CE}">
      <dgm:prSet/>
      <dgm:spPr/>
      <dgm:t>
        <a:bodyPr/>
        <a:lstStyle/>
        <a:p>
          <a:endParaRPr lang="en-US"/>
        </a:p>
      </dgm:t>
    </dgm:pt>
    <dgm:pt modelId="{5F8A2D5C-E9AA-6842-855D-48AC37FCCBBC}">
      <dgm:prSet phldrT="[Text]" custT="1"/>
      <dgm:spPr/>
      <dgm:t>
        <a:bodyPr/>
        <a:lstStyle/>
        <a:p>
          <a:r>
            <a:rPr lang="en-US" sz="2400" b="1" dirty="0" smtClean="0">
              <a:solidFill>
                <a:srgbClr val="000090"/>
              </a:solidFill>
            </a:rPr>
            <a:t>ACT</a:t>
          </a:r>
        </a:p>
        <a:p>
          <a:r>
            <a:rPr lang="en-US" sz="2300" dirty="0" smtClean="0"/>
            <a:t>OPTIONAL ESSAY</a:t>
          </a:r>
          <a:endParaRPr lang="en-US" sz="2300" dirty="0"/>
        </a:p>
      </dgm:t>
    </dgm:pt>
    <dgm:pt modelId="{877785AE-5738-224F-9A85-090D1244A299}" type="parTrans" cxnId="{0C60FB59-CAD9-D042-8FBE-CB50766166B9}">
      <dgm:prSet/>
      <dgm:spPr/>
      <dgm:t>
        <a:bodyPr/>
        <a:lstStyle/>
        <a:p>
          <a:endParaRPr lang="en-US"/>
        </a:p>
      </dgm:t>
    </dgm:pt>
    <dgm:pt modelId="{DEE30239-C1B0-7641-AC47-26026AA3166F}" type="sibTrans" cxnId="{0C60FB59-CAD9-D042-8FBE-CB50766166B9}">
      <dgm:prSet/>
      <dgm:spPr/>
      <dgm:t>
        <a:bodyPr/>
        <a:lstStyle/>
        <a:p>
          <a:endParaRPr lang="en-US"/>
        </a:p>
      </dgm:t>
    </dgm:pt>
    <dgm:pt modelId="{69A17329-3E48-434D-AE86-2BB9A5CA5CF6}" type="pres">
      <dgm:prSet presAssocID="{966B2590-D00E-4144-BB62-F2B5D26E795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9F4906-1635-9D4E-AA80-D24CC57C0BD4}" type="pres">
      <dgm:prSet presAssocID="{F4F97256-4FDE-8940-BFB6-421398057B16}" presName="centerShape" presStyleLbl="node0" presStyleIdx="0" presStyleCnt="1" custScaleX="180015" custScaleY="214059" custLinFactNeighborX="3110" custLinFactNeighborY="-6101"/>
      <dgm:spPr/>
      <dgm:t>
        <a:bodyPr/>
        <a:lstStyle/>
        <a:p>
          <a:endParaRPr lang="en-US"/>
        </a:p>
      </dgm:t>
    </dgm:pt>
    <dgm:pt modelId="{F8613285-383A-F54E-94BB-84A0ED1E06B2}" type="pres">
      <dgm:prSet presAssocID="{F2A0C1AD-C281-0E4C-B7DB-17D0B77552EB}" presName="Name9" presStyleLbl="parChTrans1D2" presStyleIdx="0" presStyleCnt="2"/>
      <dgm:spPr/>
      <dgm:t>
        <a:bodyPr/>
        <a:lstStyle/>
        <a:p>
          <a:endParaRPr lang="en-US"/>
        </a:p>
      </dgm:t>
    </dgm:pt>
    <dgm:pt modelId="{F6BE1C6E-25E4-964B-A760-9ADBCCFB27E4}" type="pres">
      <dgm:prSet presAssocID="{F2A0C1AD-C281-0E4C-B7DB-17D0B77552EB}" presName="connTx" presStyleLbl="parChTrans1D2" presStyleIdx="0" presStyleCnt="2"/>
      <dgm:spPr/>
      <dgm:t>
        <a:bodyPr/>
        <a:lstStyle/>
        <a:p>
          <a:endParaRPr lang="en-US"/>
        </a:p>
      </dgm:t>
    </dgm:pt>
    <dgm:pt modelId="{06A93373-EE27-444E-BC5F-B330434FCABF}" type="pres">
      <dgm:prSet presAssocID="{5CDA1225-6A90-334B-8E89-C1E00ECABC08}" presName="node" presStyleLbl="node1" presStyleIdx="0" presStyleCnt="2" custScaleX="141327" custScaleY="152443" custRadScaleRad="178448" custRadScaleInc="-90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AF657-5473-F541-A0A9-1B0515274B0E}" type="pres">
      <dgm:prSet presAssocID="{877785AE-5738-224F-9A85-090D1244A299}" presName="Name9" presStyleLbl="parChTrans1D2" presStyleIdx="1" presStyleCnt="2"/>
      <dgm:spPr/>
      <dgm:t>
        <a:bodyPr/>
        <a:lstStyle/>
        <a:p>
          <a:endParaRPr lang="en-US"/>
        </a:p>
      </dgm:t>
    </dgm:pt>
    <dgm:pt modelId="{AE452F45-C3E6-EB4E-9E32-3F161E8821D4}" type="pres">
      <dgm:prSet presAssocID="{877785AE-5738-224F-9A85-090D1244A299}" presName="connTx" presStyleLbl="parChTrans1D2" presStyleIdx="1" presStyleCnt="2"/>
      <dgm:spPr/>
      <dgm:t>
        <a:bodyPr/>
        <a:lstStyle/>
        <a:p>
          <a:endParaRPr lang="en-US"/>
        </a:p>
      </dgm:t>
    </dgm:pt>
    <dgm:pt modelId="{803AB058-FCA5-1D4A-8D5C-27784E3F70E4}" type="pres">
      <dgm:prSet presAssocID="{5F8A2D5C-E9AA-6842-855D-48AC37FCCBBC}" presName="node" presStyleLbl="node1" presStyleIdx="1" presStyleCnt="2" custScaleX="135145" custScaleY="156907" custRadScaleRad="225730" custRadScaleInc="-114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D18BA78-3B57-C94A-B24E-49ACC62800B8}" type="presOf" srcId="{F2A0C1AD-C281-0E4C-B7DB-17D0B77552EB}" destId="{F8613285-383A-F54E-94BB-84A0ED1E06B2}" srcOrd="0" destOrd="0" presId="urn:microsoft.com/office/officeart/2005/8/layout/radial1"/>
    <dgm:cxn modelId="{9397EACD-52E1-C643-9929-D6AD3952B554}" srcId="{966B2590-D00E-4144-BB62-F2B5D26E7958}" destId="{F4F97256-4FDE-8940-BFB6-421398057B16}" srcOrd="0" destOrd="0" parTransId="{EB91FA48-6E64-CB40-B347-A034190BC8CA}" sibTransId="{0651A4EB-F82E-EF4E-A6D3-2F5B3739EC21}"/>
    <dgm:cxn modelId="{A5060C63-FBA3-2643-9431-02368F7A9689}" type="presOf" srcId="{5F8A2D5C-E9AA-6842-855D-48AC37FCCBBC}" destId="{803AB058-FCA5-1D4A-8D5C-27784E3F70E4}" srcOrd="0" destOrd="0" presId="urn:microsoft.com/office/officeart/2005/8/layout/radial1"/>
    <dgm:cxn modelId="{1EB1003C-2563-AA4B-B3E3-B589340414CE}" srcId="{F4F97256-4FDE-8940-BFB6-421398057B16}" destId="{5CDA1225-6A90-334B-8E89-C1E00ECABC08}" srcOrd="0" destOrd="0" parTransId="{F2A0C1AD-C281-0E4C-B7DB-17D0B77552EB}" sibTransId="{573B3B68-D8E4-1C48-B94F-6ADA3A383BDE}"/>
    <dgm:cxn modelId="{220F3C7E-7193-084F-A2F6-D57CEF2F90B7}" type="presOf" srcId="{F4F97256-4FDE-8940-BFB6-421398057B16}" destId="{5A9F4906-1635-9D4E-AA80-D24CC57C0BD4}" srcOrd="0" destOrd="0" presId="urn:microsoft.com/office/officeart/2005/8/layout/radial1"/>
    <dgm:cxn modelId="{732B7851-5CAE-0E4E-A65F-04DBA059E0EA}" type="presOf" srcId="{F2A0C1AD-C281-0E4C-B7DB-17D0B77552EB}" destId="{F6BE1C6E-25E4-964B-A760-9ADBCCFB27E4}" srcOrd="1" destOrd="0" presId="urn:microsoft.com/office/officeart/2005/8/layout/radial1"/>
    <dgm:cxn modelId="{0C874673-FA47-A44F-940B-FE56CAAD2239}" type="presOf" srcId="{877785AE-5738-224F-9A85-090D1244A299}" destId="{AE452F45-C3E6-EB4E-9E32-3F161E8821D4}" srcOrd="1" destOrd="0" presId="urn:microsoft.com/office/officeart/2005/8/layout/radial1"/>
    <dgm:cxn modelId="{18BB07AE-3D4F-3D47-807C-5A71BB2364B5}" type="presOf" srcId="{877785AE-5738-224F-9A85-090D1244A299}" destId="{FC2AF657-5473-F541-A0A9-1B0515274B0E}" srcOrd="0" destOrd="0" presId="urn:microsoft.com/office/officeart/2005/8/layout/radial1"/>
    <dgm:cxn modelId="{5154CE58-C7C5-ED4C-8DEC-354AF87B1C84}" type="presOf" srcId="{5CDA1225-6A90-334B-8E89-C1E00ECABC08}" destId="{06A93373-EE27-444E-BC5F-B330434FCABF}" srcOrd="0" destOrd="0" presId="urn:microsoft.com/office/officeart/2005/8/layout/radial1"/>
    <dgm:cxn modelId="{0C60FB59-CAD9-D042-8FBE-CB50766166B9}" srcId="{F4F97256-4FDE-8940-BFB6-421398057B16}" destId="{5F8A2D5C-E9AA-6842-855D-48AC37FCCBBC}" srcOrd="1" destOrd="0" parTransId="{877785AE-5738-224F-9A85-090D1244A299}" sibTransId="{DEE30239-C1B0-7641-AC47-26026AA3166F}"/>
    <dgm:cxn modelId="{D7DF87C3-13E0-F345-A627-396642932FA9}" type="presOf" srcId="{966B2590-D00E-4144-BB62-F2B5D26E7958}" destId="{69A17329-3E48-434D-AE86-2BB9A5CA5CF6}" srcOrd="0" destOrd="0" presId="urn:microsoft.com/office/officeart/2005/8/layout/radial1"/>
    <dgm:cxn modelId="{12059165-759C-DF4B-8D30-BFB63812BF42}" type="presParOf" srcId="{69A17329-3E48-434D-AE86-2BB9A5CA5CF6}" destId="{5A9F4906-1635-9D4E-AA80-D24CC57C0BD4}" srcOrd="0" destOrd="0" presId="urn:microsoft.com/office/officeart/2005/8/layout/radial1"/>
    <dgm:cxn modelId="{6676229F-1281-484C-8008-088696144382}" type="presParOf" srcId="{69A17329-3E48-434D-AE86-2BB9A5CA5CF6}" destId="{F8613285-383A-F54E-94BB-84A0ED1E06B2}" srcOrd="1" destOrd="0" presId="urn:microsoft.com/office/officeart/2005/8/layout/radial1"/>
    <dgm:cxn modelId="{1D7D9103-8D62-374F-8610-0962869A33CF}" type="presParOf" srcId="{F8613285-383A-F54E-94BB-84A0ED1E06B2}" destId="{F6BE1C6E-25E4-964B-A760-9ADBCCFB27E4}" srcOrd="0" destOrd="0" presId="urn:microsoft.com/office/officeart/2005/8/layout/radial1"/>
    <dgm:cxn modelId="{76A42CB9-FC14-BB43-93BD-CCBF2811D658}" type="presParOf" srcId="{69A17329-3E48-434D-AE86-2BB9A5CA5CF6}" destId="{06A93373-EE27-444E-BC5F-B330434FCABF}" srcOrd="2" destOrd="0" presId="urn:microsoft.com/office/officeart/2005/8/layout/radial1"/>
    <dgm:cxn modelId="{A17962BC-9918-4F4A-BD45-55659FFF0F6E}" type="presParOf" srcId="{69A17329-3E48-434D-AE86-2BB9A5CA5CF6}" destId="{FC2AF657-5473-F541-A0A9-1B0515274B0E}" srcOrd="3" destOrd="0" presId="urn:microsoft.com/office/officeart/2005/8/layout/radial1"/>
    <dgm:cxn modelId="{2B2EA64F-9CFA-5B44-97D6-F6291F869FFA}" type="presParOf" srcId="{FC2AF657-5473-F541-A0A9-1B0515274B0E}" destId="{AE452F45-C3E6-EB4E-9E32-3F161E8821D4}" srcOrd="0" destOrd="0" presId="urn:microsoft.com/office/officeart/2005/8/layout/radial1"/>
    <dgm:cxn modelId="{F70D65FB-6FDC-D84C-B7CF-3631E68FCD77}" type="presParOf" srcId="{69A17329-3E48-434D-AE86-2BB9A5CA5CF6}" destId="{803AB058-FCA5-1D4A-8D5C-27784E3F70E4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F4906-1635-9D4E-AA80-D24CC57C0BD4}">
      <dsp:nvSpPr>
        <dsp:cNvPr id="0" name=""/>
        <dsp:cNvSpPr/>
      </dsp:nvSpPr>
      <dsp:spPr>
        <a:xfrm>
          <a:off x="0" y="1171248"/>
          <a:ext cx="4072991" cy="38455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2 MAJOR TESTS</a:t>
          </a:r>
          <a:endParaRPr lang="en-US" sz="6300" kern="1200" dirty="0"/>
        </a:p>
      </dsp:txBody>
      <dsp:txXfrm>
        <a:off x="596476" y="1734409"/>
        <a:ext cx="2880039" cy="2719180"/>
      </dsp:txXfrm>
    </dsp:sp>
    <dsp:sp modelId="{F8613285-383A-F54E-94BB-84A0ED1E06B2}">
      <dsp:nvSpPr>
        <dsp:cNvPr id="0" name=""/>
        <dsp:cNvSpPr/>
      </dsp:nvSpPr>
      <dsp:spPr>
        <a:xfrm rot="20174904">
          <a:off x="3791704" y="1835796"/>
          <a:ext cx="2140443" cy="29780"/>
        </a:xfrm>
        <a:custGeom>
          <a:avLst/>
          <a:gdLst/>
          <a:ahLst/>
          <a:cxnLst/>
          <a:rect l="0" t="0" r="0" b="0"/>
          <a:pathLst>
            <a:path>
              <a:moveTo>
                <a:pt x="0" y="14890"/>
              </a:moveTo>
              <a:lnTo>
                <a:pt x="2140443" y="1489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808415" y="1797175"/>
        <a:ext cx="107022" cy="107022"/>
      </dsp:txXfrm>
    </dsp:sp>
    <dsp:sp modelId="{06A93373-EE27-444E-BC5F-B330434FCABF}">
      <dsp:nvSpPr>
        <dsp:cNvPr id="0" name=""/>
        <dsp:cNvSpPr/>
      </dsp:nvSpPr>
      <dsp:spPr>
        <a:xfrm>
          <a:off x="5758922" y="-542"/>
          <a:ext cx="2001890" cy="203210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SAT</a:t>
          </a:r>
          <a:endParaRPr lang="en-US" sz="5900" kern="1200" dirty="0"/>
        </a:p>
      </dsp:txBody>
      <dsp:txXfrm>
        <a:off x="6052092" y="297053"/>
        <a:ext cx="1415550" cy="1436914"/>
      </dsp:txXfrm>
    </dsp:sp>
    <dsp:sp modelId="{FC2AF657-5473-F541-A0A9-1B0515274B0E}">
      <dsp:nvSpPr>
        <dsp:cNvPr id="0" name=""/>
        <dsp:cNvSpPr/>
      </dsp:nvSpPr>
      <dsp:spPr>
        <a:xfrm rot="347886">
          <a:off x="4056265" y="3384420"/>
          <a:ext cx="1973890" cy="29780"/>
        </a:xfrm>
        <a:custGeom>
          <a:avLst/>
          <a:gdLst/>
          <a:ahLst/>
          <a:cxnLst/>
          <a:rect l="0" t="0" r="0" b="0"/>
          <a:pathLst>
            <a:path>
              <a:moveTo>
                <a:pt x="0" y="14890"/>
              </a:moveTo>
              <a:lnTo>
                <a:pt x="1973890" y="1489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4993864" y="3349962"/>
        <a:ext cx="98694" cy="98694"/>
      </dsp:txXfrm>
    </dsp:sp>
    <dsp:sp modelId="{803AB058-FCA5-1D4A-8D5C-27784E3F70E4}">
      <dsp:nvSpPr>
        <dsp:cNvPr id="0" name=""/>
        <dsp:cNvSpPr/>
      </dsp:nvSpPr>
      <dsp:spPr>
        <a:xfrm>
          <a:off x="6021467" y="2484547"/>
          <a:ext cx="1914323" cy="2222580"/>
        </a:xfrm>
        <a:prstGeom prst="ellipse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lvl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900" kern="1200" dirty="0" smtClean="0"/>
            <a:t>ACT</a:t>
          </a:r>
          <a:endParaRPr lang="en-US" sz="5900" kern="1200" dirty="0"/>
        </a:p>
      </dsp:txBody>
      <dsp:txXfrm>
        <a:off x="6301813" y="2810036"/>
        <a:ext cx="1353631" cy="1571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B8620-5985-5243-8A11-B51E22F58307}">
      <dsp:nvSpPr>
        <dsp:cNvPr id="0" name=""/>
        <dsp:cNvSpPr/>
      </dsp:nvSpPr>
      <dsp:spPr>
        <a:xfrm>
          <a:off x="1105273" y="2758329"/>
          <a:ext cx="3200166" cy="1779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00083" y="0"/>
              </a:lnTo>
              <a:lnTo>
                <a:pt x="1600083" y="1779974"/>
              </a:lnTo>
              <a:lnTo>
                <a:pt x="3200166" y="17799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>
            <a:solidFill>
              <a:srgbClr val="FF0000"/>
            </a:solidFill>
          </a:endParaRPr>
        </a:p>
      </dsp:txBody>
      <dsp:txXfrm>
        <a:off x="2613809" y="3556769"/>
        <a:ext cx="183094" cy="183094"/>
      </dsp:txXfrm>
    </dsp:sp>
    <dsp:sp modelId="{9600329D-CCFF-8643-B1D7-C1A25487D88B}">
      <dsp:nvSpPr>
        <dsp:cNvPr id="0" name=""/>
        <dsp:cNvSpPr/>
      </dsp:nvSpPr>
      <dsp:spPr>
        <a:xfrm>
          <a:off x="1105273" y="2010956"/>
          <a:ext cx="3139899" cy="747373"/>
        </a:xfrm>
        <a:custGeom>
          <a:avLst/>
          <a:gdLst/>
          <a:ahLst/>
          <a:cxnLst/>
          <a:rect l="0" t="0" r="0" b="0"/>
          <a:pathLst>
            <a:path>
              <a:moveTo>
                <a:pt x="0" y="747373"/>
              </a:moveTo>
              <a:lnTo>
                <a:pt x="1569949" y="747373"/>
              </a:lnTo>
              <a:lnTo>
                <a:pt x="1569949" y="0"/>
              </a:lnTo>
              <a:lnTo>
                <a:pt x="313989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>
            <a:solidFill>
              <a:srgbClr val="FF0000"/>
            </a:solidFill>
          </a:endParaRPr>
        </a:p>
      </dsp:txBody>
      <dsp:txXfrm>
        <a:off x="2594532" y="2303952"/>
        <a:ext cx="161381" cy="161381"/>
      </dsp:txXfrm>
    </dsp:sp>
    <dsp:sp modelId="{F099121E-1F25-D94C-B892-67FAA60FBD56}">
      <dsp:nvSpPr>
        <dsp:cNvPr id="0" name=""/>
        <dsp:cNvSpPr/>
      </dsp:nvSpPr>
      <dsp:spPr>
        <a:xfrm rot="16200000">
          <a:off x="-1829263" y="2258220"/>
          <a:ext cx="4868854" cy="10002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0" kern="1200" dirty="0" smtClean="0">
              <a:solidFill>
                <a:srgbClr val="226315"/>
              </a:solidFill>
              <a:latin typeface="Big Caslon"/>
              <a:cs typeface="Big Caslon"/>
            </a:rPr>
            <a:t>SCIENCE</a:t>
          </a:r>
          <a:endParaRPr lang="en-US" sz="6600" b="0" kern="1200" dirty="0">
            <a:solidFill>
              <a:srgbClr val="226315"/>
            </a:solidFill>
            <a:latin typeface="Big Caslon"/>
            <a:cs typeface="Big Caslon"/>
          </a:endParaRPr>
        </a:p>
      </dsp:txBody>
      <dsp:txXfrm>
        <a:off x="-1829263" y="2258220"/>
        <a:ext cx="4868854" cy="1000218"/>
      </dsp:txXfrm>
    </dsp:sp>
    <dsp:sp modelId="{3D35E5B2-BF17-5345-9713-15B7DD5BE665}">
      <dsp:nvSpPr>
        <dsp:cNvPr id="0" name=""/>
        <dsp:cNvSpPr/>
      </dsp:nvSpPr>
      <dsp:spPr>
        <a:xfrm>
          <a:off x="4245172" y="976234"/>
          <a:ext cx="3183673" cy="20694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solidFill>
                <a:srgbClr val="FF0000"/>
              </a:solidFill>
            </a:rPr>
            <a:t>SAT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NO</a:t>
          </a:r>
          <a:r>
            <a:rPr lang="en-US" sz="2000" b="1" kern="1200" dirty="0" smtClean="0">
              <a:solidFill>
                <a:srgbClr val="CC5313"/>
              </a:solidFill>
            </a:rPr>
            <a:t> 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CC5313"/>
              </a:solidFill>
            </a:rPr>
            <a:t>SCIENCE SECTION</a:t>
          </a:r>
        </a:p>
      </dsp:txBody>
      <dsp:txXfrm>
        <a:off x="4245172" y="976234"/>
        <a:ext cx="3183673" cy="2069442"/>
      </dsp:txXfrm>
    </dsp:sp>
    <dsp:sp modelId="{E124E535-2312-E94E-865E-D75FDF48F81F}">
      <dsp:nvSpPr>
        <dsp:cNvPr id="0" name=""/>
        <dsp:cNvSpPr/>
      </dsp:nvSpPr>
      <dsp:spPr>
        <a:xfrm>
          <a:off x="4305439" y="4038194"/>
          <a:ext cx="2688613" cy="10002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0" kern="1200" dirty="0" smtClean="0">
              <a:solidFill>
                <a:srgbClr val="0000FF"/>
              </a:solidFill>
            </a:rPr>
            <a:t>ACT</a:t>
          </a:r>
          <a:endParaRPr lang="en-US" sz="6500" b="0" kern="1200" dirty="0">
            <a:solidFill>
              <a:srgbClr val="0000FF"/>
            </a:solidFill>
          </a:endParaRPr>
        </a:p>
      </dsp:txBody>
      <dsp:txXfrm>
        <a:off x="4305439" y="4038194"/>
        <a:ext cx="2688613" cy="10002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13C06-2DEC-0D46-ADC4-38F775D6E481}">
      <dsp:nvSpPr>
        <dsp:cNvPr id="0" name=""/>
        <dsp:cNvSpPr/>
      </dsp:nvSpPr>
      <dsp:spPr>
        <a:xfrm>
          <a:off x="4337" y="2202986"/>
          <a:ext cx="3247541" cy="8913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>
              <a:solidFill>
                <a:schemeClr val="tx1"/>
              </a:solidFill>
              <a:latin typeface="Big Caslon"/>
              <a:cs typeface="Big Caslon"/>
            </a:rPr>
            <a:t>TEST CONTENT</a:t>
          </a:r>
          <a:endParaRPr lang="en-US" sz="3600" b="1" kern="1200" dirty="0">
            <a:solidFill>
              <a:schemeClr val="tx1"/>
            </a:solidFill>
            <a:latin typeface="Big Caslon"/>
            <a:cs typeface="Big Caslon"/>
          </a:endParaRPr>
        </a:p>
      </dsp:txBody>
      <dsp:txXfrm>
        <a:off x="30444" y="2229093"/>
        <a:ext cx="3195327" cy="839140"/>
      </dsp:txXfrm>
    </dsp:sp>
    <dsp:sp modelId="{FA79551E-A933-BD4D-849B-D9F3DB683249}">
      <dsp:nvSpPr>
        <dsp:cNvPr id="0" name=""/>
        <dsp:cNvSpPr/>
      </dsp:nvSpPr>
      <dsp:spPr>
        <a:xfrm rot="17777450">
          <a:off x="2941244" y="2135247"/>
          <a:ext cx="1115239" cy="26956"/>
        </a:xfrm>
        <a:custGeom>
          <a:avLst/>
          <a:gdLst/>
          <a:ahLst/>
          <a:cxnLst/>
          <a:rect l="0" t="0" r="0" b="0"/>
          <a:pathLst>
            <a:path>
              <a:moveTo>
                <a:pt x="0" y="13478"/>
              </a:moveTo>
              <a:lnTo>
                <a:pt x="1115239" y="134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70983" y="2120844"/>
        <a:ext cx="55761" cy="55761"/>
      </dsp:txXfrm>
    </dsp:sp>
    <dsp:sp modelId="{FDD7D3A2-247E-F64C-8B80-0F1FAE899D16}">
      <dsp:nvSpPr>
        <dsp:cNvPr id="0" name=""/>
        <dsp:cNvSpPr/>
      </dsp:nvSpPr>
      <dsp:spPr>
        <a:xfrm>
          <a:off x="3745850" y="866828"/>
          <a:ext cx="1782708" cy="1563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CC5313"/>
              </a:solidFill>
              <a:latin typeface="Big Caslon"/>
              <a:cs typeface="Big Caslon"/>
            </a:rPr>
            <a:t>SAT</a:t>
          </a:r>
          <a:endParaRPr lang="en-US" sz="4000" b="1" kern="1200" dirty="0">
            <a:solidFill>
              <a:srgbClr val="CC5313"/>
            </a:solidFill>
            <a:latin typeface="Big Caslon"/>
            <a:cs typeface="Big Caslon"/>
          </a:endParaRPr>
        </a:p>
      </dsp:txBody>
      <dsp:txXfrm>
        <a:off x="3791656" y="912634"/>
        <a:ext cx="1691096" cy="1472304"/>
      </dsp:txXfrm>
    </dsp:sp>
    <dsp:sp modelId="{E46A3BA6-7834-9340-A28E-6312F670DC5A}">
      <dsp:nvSpPr>
        <dsp:cNvPr id="0" name=""/>
        <dsp:cNvSpPr/>
      </dsp:nvSpPr>
      <dsp:spPr>
        <a:xfrm rot="93853">
          <a:off x="5528413" y="1645889"/>
          <a:ext cx="775196" cy="26956"/>
        </a:xfrm>
        <a:custGeom>
          <a:avLst/>
          <a:gdLst/>
          <a:ahLst/>
          <a:cxnLst/>
          <a:rect l="0" t="0" r="0" b="0"/>
          <a:pathLst>
            <a:path>
              <a:moveTo>
                <a:pt x="0" y="13478"/>
              </a:moveTo>
              <a:lnTo>
                <a:pt x="775196" y="1347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96631" y="1639987"/>
        <a:ext cx="38759" cy="38759"/>
      </dsp:txXfrm>
    </dsp:sp>
    <dsp:sp modelId="{9F65DBA0-1B80-FC45-8BE1-28B5468D5E95}">
      <dsp:nvSpPr>
        <dsp:cNvPr id="0" name=""/>
        <dsp:cNvSpPr/>
      </dsp:nvSpPr>
      <dsp:spPr>
        <a:xfrm>
          <a:off x="6303465" y="1085736"/>
          <a:ext cx="2225817" cy="11684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CC5313"/>
              </a:solidFill>
              <a:latin typeface="Big Caslon"/>
              <a:cs typeface="Big Caslon"/>
            </a:rPr>
            <a:t>WRITING &amp; LANGUAGE</a:t>
          </a:r>
          <a:endParaRPr lang="en-US" sz="2600" b="1" kern="1200" dirty="0">
            <a:solidFill>
              <a:srgbClr val="CC5313"/>
            </a:solidFill>
            <a:latin typeface="Big Caslon"/>
            <a:cs typeface="Big Caslon"/>
          </a:endParaRPr>
        </a:p>
      </dsp:txBody>
      <dsp:txXfrm>
        <a:off x="6337687" y="1119958"/>
        <a:ext cx="2157373" cy="1099978"/>
      </dsp:txXfrm>
    </dsp:sp>
    <dsp:sp modelId="{0F063D09-29A6-9948-A79B-5A460EAD77FD}">
      <dsp:nvSpPr>
        <dsp:cNvPr id="0" name=""/>
        <dsp:cNvSpPr/>
      </dsp:nvSpPr>
      <dsp:spPr>
        <a:xfrm rot="4453266">
          <a:off x="2729147" y="3326096"/>
          <a:ext cx="1435930" cy="26956"/>
        </a:xfrm>
        <a:custGeom>
          <a:avLst/>
          <a:gdLst/>
          <a:ahLst/>
          <a:cxnLst/>
          <a:rect l="0" t="0" r="0" b="0"/>
          <a:pathLst>
            <a:path>
              <a:moveTo>
                <a:pt x="0" y="13478"/>
              </a:moveTo>
              <a:lnTo>
                <a:pt x="1435930" y="1347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11214" y="3303675"/>
        <a:ext cx="71796" cy="71796"/>
      </dsp:txXfrm>
    </dsp:sp>
    <dsp:sp modelId="{3CACA18B-12A1-D04D-804C-99F8FD11AD8F}">
      <dsp:nvSpPr>
        <dsp:cNvPr id="0" name=""/>
        <dsp:cNvSpPr/>
      </dsp:nvSpPr>
      <dsp:spPr>
        <a:xfrm>
          <a:off x="3642345" y="3227481"/>
          <a:ext cx="1782708" cy="1606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solidFill>
                <a:srgbClr val="0000FF"/>
              </a:solidFill>
              <a:latin typeface="Big Caslon"/>
              <a:cs typeface="Big Caslon"/>
            </a:rPr>
            <a:t>ACT</a:t>
          </a:r>
          <a:endParaRPr lang="en-US" sz="4000" b="1" kern="1200" dirty="0">
            <a:solidFill>
              <a:srgbClr val="0000FF"/>
            </a:solidFill>
            <a:latin typeface="Big Caslon"/>
            <a:cs typeface="Big Caslon"/>
          </a:endParaRPr>
        </a:p>
      </dsp:txBody>
      <dsp:txXfrm>
        <a:off x="3689383" y="3274519"/>
        <a:ext cx="1688632" cy="1511930"/>
      </dsp:txXfrm>
    </dsp:sp>
    <dsp:sp modelId="{65681C86-B3D5-1B49-B090-901ABBD6D0C0}">
      <dsp:nvSpPr>
        <dsp:cNvPr id="0" name=""/>
        <dsp:cNvSpPr/>
      </dsp:nvSpPr>
      <dsp:spPr>
        <a:xfrm rot="4629">
          <a:off x="5425053" y="4017492"/>
          <a:ext cx="721498" cy="26956"/>
        </a:xfrm>
        <a:custGeom>
          <a:avLst/>
          <a:gdLst/>
          <a:ahLst/>
          <a:cxnLst/>
          <a:rect l="0" t="0" r="0" b="0"/>
          <a:pathLst>
            <a:path>
              <a:moveTo>
                <a:pt x="0" y="13478"/>
              </a:moveTo>
              <a:lnTo>
                <a:pt x="721498" y="1347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67765" y="4012933"/>
        <a:ext cx="36074" cy="36074"/>
      </dsp:txXfrm>
    </dsp:sp>
    <dsp:sp modelId="{DEB3568E-076E-2642-8783-5484A92D22CB}">
      <dsp:nvSpPr>
        <dsp:cNvPr id="0" name=""/>
        <dsp:cNvSpPr/>
      </dsp:nvSpPr>
      <dsp:spPr>
        <a:xfrm>
          <a:off x="6146551" y="3585779"/>
          <a:ext cx="2272524" cy="8913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rgbClr val="0000FF"/>
              </a:solidFill>
              <a:latin typeface="Big Caslon"/>
              <a:cs typeface="Big Caslon"/>
            </a:rPr>
            <a:t>ENGLISH</a:t>
          </a:r>
          <a:endParaRPr lang="en-US" sz="3200" b="1" kern="1200" dirty="0">
            <a:solidFill>
              <a:srgbClr val="0000FF"/>
            </a:solidFill>
            <a:latin typeface="Big Caslon"/>
            <a:cs typeface="Big Caslon"/>
          </a:endParaRPr>
        </a:p>
      </dsp:txBody>
      <dsp:txXfrm>
        <a:off x="6172658" y="3611886"/>
        <a:ext cx="2220310" cy="8391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B8620-5985-5243-8A11-B51E22F58307}">
      <dsp:nvSpPr>
        <dsp:cNvPr id="0" name=""/>
        <dsp:cNvSpPr/>
      </dsp:nvSpPr>
      <dsp:spPr>
        <a:xfrm>
          <a:off x="1313988" y="2618142"/>
          <a:ext cx="1272758" cy="1187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6379" y="0"/>
              </a:lnTo>
              <a:lnTo>
                <a:pt x="636379" y="1187212"/>
              </a:lnTo>
              <a:lnTo>
                <a:pt x="1272758" y="118721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906854" y="3168236"/>
        <a:ext cx="87025" cy="87025"/>
      </dsp:txXfrm>
    </dsp:sp>
    <dsp:sp modelId="{9600329D-CCFF-8643-B1D7-C1A25487D88B}">
      <dsp:nvSpPr>
        <dsp:cNvPr id="0" name=""/>
        <dsp:cNvSpPr/>
      </dsp:nvSpPr>
      <dsp:spPr>
        <a:xfrm>
          <a:off x="1313988" y="1449397"/>
          <a:ext cx="1214115" cy="1168745"/>
        </a:xfrm>
        <a:custGeom>
          <a:avLst/>
          <a:gdLst/>
          <a:ahLst/>
          <a:cxnLst/>
          <a:rect l="0" t="0" r="0" b="0"/>
          <a:pathLst>
            <a:path>
              <a:moveTo>
                <a:pt x="0" y="1168745"/>
              </a:moveTo>
              <a:lnTo>
                <a:pt x="607057" y="1168745"/>
              </a:lnTo>
              <a:lnTo>
                <a:pt x="607057" y="0"/>
              </a:lnTo>
              <a:lnTo>
                <a:pt x="121411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878914" y="1991639"/>
        <a:ext cx="84262" cy="84262"/>
      </dsp:txXfrm>
    </dsp:sp>
    <dsp:sp modelId="{F099121E-1F25-D94C-B892-67FAA60FBD56}">
      <dsp:nvSpPr>
        <dsp:cNvPr id="0" name=""/>
        <dsp:cNvSpPr/>
      </dsp:nvSpPr>
      <dsp:spPr>
        <a:xfrm rot="16200000">
          <a:off x="-1961148" y="1961148"/>
          <a:ext cx="5236285" cy="13139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dirty="0" smtClean="0">
              <a:solidFill>
                <a:srgbClr val="226315"/>
              </a:solidFill>
              <a:latin typeface="Big Caslon"/>
              <a:cs typeface="Big Caslon"/>
            </a:rPr>
            <a:t>PASSAGE - BASED READING</a:t>
          </a:r>
          <a:endParaRPr lang="en-US" sz="4000" b="0" kern="1200" dirty="0">
            <a:solidFill>
              <a:srgbClr val="226315"/>
            </a:solidFill>
            <a:latin typeface="Big Caslon"/>
            <a:cs typeface="Big Caslon"/>
          </a:endParaRPr>
        </a:p>
      </dsp:txBody>
      <dsp:txXfrm>
        <a:off x="-1961148" y="1961148"/>
        <a:ext cx="5236285" cy="1313988"/>
      </dsp:txXfrm>
    </dsp:sp>
    <dsp:sp modelId="{3D35E5B2-BF17-5345-9713-15B7DD5BE665}">
      <dsp:nvSpPr>
        <dsp:cNvPr id="0" name=""/>
        <dsp:cNvSpPr/>
      </dsp:nvSpPr>
      <dsp:spPr>
        <a:xfrm>
          <a:off x="2528103" y="535498"/>
          <a:ext cx="5098043" cy="18277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solidFill>
                <a:srgbClr val="FF0000"/>
              </a:solidFill>
              <a:latin typeface="Big Caslon"/>
              <a:cs typeface="Big Caslon"/>
            </a:rPr>
            <a:t>SAT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  <a:latin typeface="Big Caslon"/>
              <a:cs typeface="Big Caslon"/>
            </a:rPr>
            <a:t>QUESTIONS FOLLOW THE </a:t>
          </a:r>
          <a:r>
            <a:rPr lang="en-US" sz="2400" b="1" kern="1200" dirty="0" smtClean="0">
              <a:solidFill>
                <a:srgbClr val="226315"/>
              </a:solidFill>
              <a:latin typeface="Big Caslon"/>
              <a:cs typeface="Big Caslon"/>
            </a:rPr>
            <a:t>ORDER</a:t>
          </a:r>
          <a:r>
            <a:rPr lang="en-US" sz="2400" b="1" kern="1200" dirty="0" smtClean="0">
              <a:solidFill>
                <a:srgbClr val="FF0000"/>
              </a:solidFill>
              <a:latin typeface="Big Caslon"/>
              <a:cs typeface="Big Caslon"/>
            </a:rPr>
            <a:t> </a:t>
          </a:r>
          <a:r>
            <a:rPr lang="en-US" sz="1600" b="1" kern="1200" dirty="0" smtClean="0">
              <a:solidFill>
                <a:srgbClr val="FF0000"/>
              </a:solidFill>
              <a:latin typeface="Big Caslon"/>
              <a:cs typeface="Big Caslon"/>
            </a:rPr>
            <a:t>OF THE PASSAGE.</a:t>
          </a:r>
          <a:endParaRPr lang="en-US" sz="1600" b="1" kern="1200" dirty="0">
            <a:solidFill>
              <a:srgbClr val="FF0000"/>
            </a:solidFill>
            <a:latin typeface="Big Caslon"/>
            <a:cs typeface="Big Caslon"/>
          </a:endParaRPr>
        </a:p>
      </dsp:txBody>
      <dsp:txXfrm>
        <a:off x="2528103" y="535498"/>
        <a:ext cx="5098043" cy="1827799"/>
      </dsp:txXfrm>
    </dsp:sp>
    <dsp:sp modelId="{E124E535-2312-E94E-865E-D75FDF48F81F}">
      <dsp:nvSpPr>
        <dsp:cNvPr id="0" name=""/>
        <dsp:cNvSpPr/>
      </dsp:nvSpPr>
      <dsp:spPr>
        <a:xfrm>
          <a:off x="2586746" y="2899767"/>
          <a:ext cx="5307851" cy="18111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smtClean="0">
              <a:solidFill>
                <a:srgbClr val="0000FF"/>
              </a:solidFill>
              <a:latin typeface="Big Caslon"/>
              <a:cs typeface="Big Caslon"/>
            </a:rPr>
            <a:t>ACT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FF"/>
              </a:solidFill>
              <a:latin typeface="Big Caslon"/>
              <a:cs typeface="Big Caslon"/>
            </a:rPr>
            <a:t>QUESTIONS HAVE </a:t>
          </a:r>
          <a:r>
            <a:rPr lang="en-US" sz="2400" b="1" kern="1200" dirty="0" smtClean="0">
              <a:solidFill>
                <a:srgbClr val="226315"/>
              </a:solidFill>
              <a:latin typeface="Big Caslon"/>
              <a:cs typeface="Big Caslon"/>
            </a:rPr>
            <a:t>NO</a:t>
          </a:r>
          <a:r>
            <a:rPr lang="en-US" sz="1600" b="1" kern="1200" dirty="0" smtClean="0">
              <a:solidFill>
                <a:srgbClr val="0000FF"/>
              </a:solidFill>
              <a:latin typeface="Big Caslon"/>
              <a:cs typeface="Big Caslon"/>
            </a:rPr>
            <a:t> PARTICULAR </a:t>
          </a:r>
          <a:r>
            <a:rPr lang="en-US" sz="1600" b="1" kern="1200" dirty="0" smtClean="0">
              <a:solidFill>
                <a:srgbClr val="226315"/>
              </a:solidFill>
              <a:latin typeface="Big Caslon"/>
              <a:cs typeface="Big Caslon"/>
            </a:rPr>
            <a:t>ORDER.</a:t>
          </a:r>
        </a:p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226315"/>
              </a:solidFill>
              <a:latin typeface="Big Caslon"/>
              <a:cs typeface="Big Caslon"/>
            </a:rPr>
            <a:t>QUESTIONS APPEAR RANDOMLY.</a:t>
          </a:r>
          <a:endParaRPr lang="en-US" sz="1600" b="1" kern="1200" dirty="0">
            <a:solidFill>
              <a:srgbClr val="226315"/>
            </a:solidFill>
            <a:latin typeface="Big Caslon"/>
            <a:cs typeface="Big Caslon"/>
          </a:endParaRPr>
        </a:p>
      </dsp:txBody>
      <dsp:txXfrm>
        <a:off x="2586746" y="2899767"/>
        <a:ext cx="5307851" cy="18111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4E4AE-E6F7-3041-AB9A-FD8F951116D4}">
      <dsp:nvSpPr>
        <dsp:cNvPr id="0" name=""/>
        <dsp:cNvSpPr/>
      </dsp:nvSpPr>
      <dsp:spPr>
        <a:xfrm>
          <a:off x="7261593" y="2474883"/>
          <a:ext cx="91440" cy="6350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4646"/>
              </a:lnTo>
              <a:lnTo>
                <a:pt x="80360" y="474646"/>
              </a:lnTo>
              <a:lnTo>
                <a:pt x="80360" y="63509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1641C-1EB5-1F49-B327-26AC98BAB90A}">
      <dsp:nvSpPr>
        <dsp:cNvPr id="0" name=""/>
        <dsp:cNvSpPr/>
      </dsp:nvSpPr>
      <dsp:spPr>
        <a:xfrm>
          <a:off x="4432066" y="1054866"/>
          <a:ext cx="2875246" cy="3201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745"/>
              </a:lnTo>
              <a:lnTo>
                <a:pt x="2875246" y="159745"/>
              </a:lnTo>
              <a:lnTo>
                <a:pt x="2875246" y="32019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EEF39-B150-204C-AFA0-9A1EFD108970}">
      <dsp:nvSpPr>
        <dsp:cNvPr id="0" name=""/>
        <dsp:cNvSpPr/>
      </dsp:nvSpPr>
      <dsp:spPr>
        <a:xfrm>
          <a:off x="2486159" y="2480735"/>
          <a:ext cx="1642779" cy="602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432"/>
              </a:lnTo>
              <a:lnTo>
                <a:pt x="1642779" y="442432"/>
              </a:lnTo>
              <a:lnTo>
                <a:pt x="1642779" y="60288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5AF2-3F42-8E41-89CA-97A1BD51CC7E}">
      <dsp:nvSpPr>
        <dsp:cNvPr id="0" name=""/>
        <dsp:cNvSpPr/>
      </dsp:nvSpPr>
      <dsp:spPr>
        <a:xfrm>
          <a:off x="1029189" y="2480735"/>
          <a:ext cx="1456970" cy="595734"/>
        </a:xfrm>
        <a:custGeom>
          <a:avLst/>
          <a:gdLst/>
          <a:ahLst/>
          <a:cxnLst/>
          <a:rect l="0" t="0" r="0" b="0"/>
          <a:pathLst>
            <a:path>
              <a:moveTo>
                <a:pt x="1456970" y="0"/>
              </a:moveTo>
              <a:lnTo>
                <a:pt x="1456970" y="435284"/>
              </a:lnTo>
              <a:lnTo>
                <a:pt x="0" y="435284"/>
              </a:lnTo>
              <a:lnTo>
                <a:pt x="0" y="59573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98991-4952-B541-A41F-9CD2BD3DF313}">
      <dsp:nvSpPr>
        <dsp:cNvPr id="0" name=""/>
        <dsp:cNvSpPr/>
      </dsp:nvSpPr>
      <dsp:spPr>
        <a:xfrm>
          <a:off x="2486159" y="1054866"/>
          <a:ext cx="1945906" cy="326047"/>
        </a:xfrm>
        <a:custGeom>
          <a:avLst/>
          <a:gdLst/>
          <a:ahLst/>
          <a:cxnLst/>
          <a:rect l="0" t="0" r="0" b="0"/>
          <a:pathLst>
            <a:path>
              <a:moveTo>
                <a:pt x="1945906" y="0"/>
              </a:moveTo>
              <a:lnTo>
                <a:pt x="1945906" y="165597"/>
              </a:lnTo>
              <a:lnTo>
                <a:pt x="0" y="165597"/>
              </a:lnTo>
              <a:lnTo>
                <a:pt x="0" y="32604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02128-118C-3945-85F0-E7892E2C805D}">
      <dsp:nvSpPr>
        <dsp:cNvPr id="0" name=""/>
        <dsp:cNvSpPr/>
      </dsp:nvSpPr>
      <dsp:spPr>
        <a:xfrm>
          <a:off x="3359420" y="-44954"/>
          <a:ext cx="2145291" cy="1099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4C2388-49EE-7F45-BAC3-4F196A4FADC7}">
      <dsp:nvSpPr>
        <dsp:cNvPr id="0" name=""/>
        <dsp:cNvSpPr/>
      </dsp:nvSpPr>
      <dsp:spPr>
        <a:xfrm>
          <a:off x="3551865" y="137867"/>
          <a:ext cx="2145291" cy="1099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MATH</a:t>
          </a:r>
          <a:endParaRPr lang="en-US" sz="4400" b="1" kern="1200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dsp:txBody>
      <dsp:txXfrm>
        <a:off x="3584078" y="170080"/>
        <a:ext cx="2080865" cy="1035395"/>
      </dsp:txXfrm>
    </dsp:sp>
    <dsp:sp modelId="{FE820A3E-B2EE-354B-8A60-BCC359073E6C}">
      <dsp:nvSpPr>
        <dsp:cNvPr id="0" name=""/>
        <dsp:cNvSpPr/>
      </dsp:nvSpPr>
      <dsp:spPr>
        <a:xfrm>
          <a:off x="1620159" y="1380913"/>
          <a:ext cx="1732001" cy="1099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241584-DD8D-CA49-A108-8C3759AB3838}">
      <dsp:nvSpPr>
        <dsp:cNvPr id="0" name=""/>
        <dsp:cNvSpPr/>
      </dsp:nvSpPr>
      <dsp:spPr>
        <a:xfrm>
          <a:off x="1812603" y="1563736"/>
          <a:ext cx="1732001" cy="1099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FF0000"/>
              </a:solidFill>
              <a:latin typeface="Big Caslon"/>
              <a:cs typeface="Big Caslon"/>
            </a:rPr>
            <a:t>SAT</a:t>
          </a:r>
          <a:endParaRPr lang="en-US" sz="3200" kern="1200" dirty="0">
            <a:solidFill>
              <a:srgbClr val="FF0000"/>
            </a:solidFill>
            <a:latin typeface="Big Caslon"/>
            <a:cs typeface="Big Caslon"/>
          </a:endParaRPr>
        </a:p>
      </dsp:txBody>
      <dsp:txXfrm>
        <a:off x="1844816" y="1595949"/>
        <a:ext cx="1667575" cy="1035395"/>
      </dsp:txXfrm>
    </dsp:sp>
    <dsp:sp modelId="{429394EA-0EF2-DF45-8EFC-87831498FD02}">
      <dsp:nvSpPr>
        <dsp:cNvPr id="0" name=""/>
        <dsp:cNvSpPr/>
      </dsp:nvSpPr>
      <dsp:spPr>
        <a:xfrm>
          <a:off x="8" y="3076469"/>
          <a:ext cx="2058362" cy="19226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40D326-4C3C-4142-B879-FBC09870A1AA}">
      <dsp:nvSpPr>
        <dsp:cNvPr id="0" name=""/>
        <dsp:cNvSpPr/>
      </dsp:nvSpPr>
      <dsp:spPr>
        <a:xfrm>
          <a:off x="192452" y="3259292"/>
          <a:ext cx="2058362" cy="19226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CALCULATOR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FF0000"/>
              </a:solidFill>
            </a:rPr>
            <a:t>SECTION</a:t>
          </a:r>
          <a:endParaRPr lang="en-US" sz="2400" kern="1200" dirty="0">
            <a:solidFill>
              <a:srgbClr val="FF0000"/>
            </a:solidFill>
          </a:endParaRPr>
        </a:p>
      </dsp:txBody>
      <dsp:txXfrm>
        <a:off x="248764" y="3315604"/>
        <a:ext cx="1945738" cy="1810017"/>
      </dsp:txXfrm>
    </dsp:sp>
    <dsp:sp modelId="{9E465A9B-68E1-E949-B397-C94BC7F2C774}">
      <dsp:nvSpPr>
        <dsp:cNvPr id="0" name=""/>
        <dsp:cNvSpPr/>
      </dsp:nvSpPr>
      <dsp:spPr>
        <a:xfrm>
          <a:off x="3146903" y="3083618"/>
          <a:ext cx="1964072" cy="16236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2EA69E-2A9B-8F4B-8E57-D31C860C174E}">
      <dsp:nvSpPr>
        <dsp:cNvPr id="0" name=""/>
        <dsp:cNvSpPr/>
      </dsp:nvSpPr>
      <dsp:spPr>
        <a:xfrm>
          <a:off x="3339347" y="3266441"/>
          <a:ext cx="1964072" cy="16236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NO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CALCULATOR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SECTION</a:t>
          </a:r>
          <a:endParaRPr lang="en-US" sz="2400" kern="1200" dirty="0"/>
        </a:p>
      </dsp:txBody>
      <dsp:txXfrm>
        <a:off x="3386902" y="3313996"/>
        <a:ext cx="1868962" cy="1528544"/>
      </dsp:txXfrm>
    </dsp:sp>
    <dsp:sp modelId="{D132C43B-2D61-1A48-A72C-F4A84CBD0934}">
      <dsp:nvSpPr>
        <dsp:cNvPr id="0" name=""/>
        <dsp:cNvSpPr/>
      </dsp:nvSpPr>
      <dsp:spPr>
        <a:xfrm>
          <a:off x="6441312" y="1375062"/>
          <a:ext cx="1732001" cy="10998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BB5F8-E1E1-DA42-AD8E-0C817D75190F}">
      <dsp:nvSpPr>
        <dsp:cNvPr id="0" name=""/>
        <dsp:cNvSpPr/>
      </dsp:nvSpPr>
      <dsp:spPr>
        <a:xfrm>
          <a:off x="6633757" y="1557885"/>
          <a:ext cx="1732001" cy="10998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0000FF"/>
              </a:solidFill>
              <a:latin typeface="Big Caslon"/>
              <a:cs typeface="Big Caslon"/>
            </a:rPr>
            <a:t>ACT</a:t>
          </a:r>
          <a:endParaRPr lang="en-US" sz="4000" kern="1200" dirty="0">
            <a:solidFill>
              <a:srgbClr val="0000FF"/>
            </a:solidFill>
            <a:latin typeface="Big Caslon"/>
            <a:cs typeface="Big Caslon"/>
          </a:endParaRPr>
        </a:p>
      </dsp:txBody>
      <dsp:txXfrm>
        <a:off x="6665970" y="1590098"/>
        <a:ext cx="1667575" cy="1035395"/>
      </dsp:txXfrm>
    </dsp:sp>
    <dsp:sp modelId="{F6AD37E2-DD93-2B4A-9BEE-6FFBEA82A3E2}">
      <dsp:nvSpPr>
        <dsp:cNvPr id="0" name=""/>
        <dsp:cNvSpPr/>
      </dsp:nvSpPr>
      <dsp:spPr>
        <a:xfrm>
          <a:off x="6347576" y="3109981"/>
          <a:ext cx="1988753" cy="1878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6BAD3D-C13F-F24E-BB6E-A3DE011B7C10}">
      <dsp:nvSpPr>
        <dsp:cNvPr id="0" name=""/>
        <dsp:cNvSpPr/>
      </dsp:nvSpPr>
      <dsp:spPr>
        <a:xfrm>
          <a:off x="6540021" y="3292803"/>
          <a:ext cx="1988753" cy="18784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3366FF"/>
              </a:solidFill>
            </a:rPr>
            <a:t>CALCULATOR 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3366FF"/>
              </a:solidFill>
            </a:rPr>
            <a:t>ALL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rgbClr val="3366FF"/>
              </a:solidFill>
            </a:rPr>
            <a:t> SECTIONS</a:t>
          </a:r>
          <a:endParaRPr lang="en-US" sz="2400" b="0" kern="1200" dirty="0">
            <a:solidFill>
              <a:srgbClr val="3366FF"/>
            </a:solidFill>
          </a:endParaRPr>
        </a:p>
      </dsp:txBody>
      <dsp:txXfrm>
        <a:off x="6595038" y="3347820"/>
        <a:ext cx="1878719" cy="17683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876C2-1CE8-6A4C-988E-6E93FDAB8179}">
      <dsp:nvSpPr>
        <dsp:cNvPr id="0" name=""/>
        <dsp:cNvSpPr/>
      </dsp:nvSpPr>
      <dsp:spPr>
        <a:xfrm>
          <a:off x="7432901" y="2074038"/>
          <a:ext cx="282871" cy="2779008"/>
        </a:xfrm>
        <a:custGeom>
          <a:avLst/>
          <a:gdLst/>
          <a:ahLst/>
          <a:cxnLst/>
          <a:rect l="0" t="0" r="0" b="0"/>
          <a:pathLst>
            <a:path>
              <a:moveTo>
                <a:pt x="282871" y="0"/>
              </a:moveTo>
              <a:lnTo>
                <a:pt x="282871" y="2603018"/>
              </a:lnTo>
              <a:lnTo>
                <a:pt x="0" y="2603018"/>
              </a:lnTo>
              <a:lnTo>
                <a:pt x="0" y="2779008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4E4AE-E6F7-3041-AB9A-FD8F951116D4}">
      <dsp:nvSpPr>
        <dsp:cNvPr id="0" name=""/>
        <dsp:cNvSpPr/>
      </dsp:nvSpPr>
      <dsp:spPr>
        <a:xfrm>
          <a:off x="7538099" y="2074038"/>
          <a:ext cx="177673" cy="262480"/>
        </a:xfrm>
        <a:custGeom>
          <a:avLst/>
          <a:gdLst/>
          <a:ahLst/>
          <a:cxnLst/>
          <a:rect l="0" t="0" r="0" b="0"/>
          <a:pathLst>
            <a:path>
              <a:moveTo>
                <a:pt x="177673" y="0"/>
              </a:moveTo>
              <a:lnTo>
                <a:pt x="177673" y="86490"/>
              </a:lnTo>
              <a:lnTo>
                <a:pt x="0" y="86490"/>
              </a:lnTo>
              <a:lnTo>
                <a:pt x="0" y="26248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1641C-1EB5-1F49-B327-26AC98BAB90A}">
      <dsp:nvSpPr>
        <dsp:cNvPr id="0" name=""/>
        <dsp:cNvSpPr/>
      </dsp:nvSpPr>
      <dsp:spPr>
        <a:xfrm>
          <a:off x="4353736" y="1005807"/>
          <a:ext cx="3362036" cy="1751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2036" y="0"/>
              </a:lnTo>
              <a:lnTo>
                <a:pt x="3362036" y="175108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5AF2-3F42-8E41-89CA-97A1BD51CC7E}">
      <dsp:nvSpPr>
        <dsp:cNvPr id="0" name=""/>
        <dsp:cNvSpPr/>
      </dsp:nvSpPr>
      <dsp:spPr>
        <a:xfrm>
          <a:off x="962750" y="2505520"/>
          <a:ext cx="91440" cy="6014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5483"/>
              </a:lnTo>
              <a:lnTo>
                <a:pt x="78699" y="425483"/>
              </a:lnTo>
              <a:lnTo>
                <a:pt x="78699" y="60147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B98991-4952-B541-A41F-9CD2BD3DF313}">
      <dsp:nvSpPr>
        <dsp:cNvPr id="0" name=""/>
        <dsp:cNvSpPr/>
      </dsp:nvSpPr>
      <dsp:spPr>
        <a:xfrm>
          <a:off x="1008470" y="1005807"/>
          <a:ext cx="3345265" cy="166230"/>
        </a:xfrm>
        <a:custGeom>
          <a:avLst/>
          <a:gdLst/>
          <a:ahLst/>
          <a:cxnLst/>
          <a:rect l="0" t="0" r="0" b="0"/>
          <a:pathLst>
            <a:path>
              <a:moveTo>
                <a:pt x="3345265" y="0"/>
              </a:moveTo>
              <a:lnTo>
                <a:pt x="0" y="0"/>
              </a:lnTo>
              <a:lnTo>
                <a:pt x="0" y="16623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02128-118C-3945-85F0-E7892E2C805D}">
      <dsp:nvSpPr>
        <dsp:cNvPr id="0" name=""/>
        <dsp:cNvSpPr/>
      </dsp:nvSpPr>
      <dsp:spPr>
        <a:xfrm>
          <a:off x="1474869" y="-200528"/>
          <a:ext cx="5757733" cy="1206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4C2388-49EE-7F45-BAC3-4F196A4FADC7}">
      <dsp:nvSpPr>
        <dsp:cNvPr id="0" name=""/>
        <dsp:cNvSpPr/>
      </dsp:nvSpPr>
      <dsp:spPr>
        <a:xfrm>
          <a:off x="1685951" y="0"/>
          <a:ext cx="5757733" cy="1206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TEST CONTENT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rPr>
            <a:t>MATH FORMULAS</a:t>
          </a:r>
          <a:endParaRPr lang="en-US" sz="3600" b="1" kern="1200" cap="none" spc="0" dirty="0">
            <a:ln w="31550" cmpd="sng">
              <a:gradFill>
                <a:gsLst>
                  <a:gs pos="70000">
                    <a:schemeClr val="accent6">
                      <a:shade val="50000"/>
                      <a:satMod val="190000"/>
                    </a:schemeClr>
                  </a:gs>
                  <a:gs pos="0">
                    <a:schemeClr val="accent6">
                      <a:tint val="77000"/>
                      <a:satMod val="180000"/>
                    </a:schemeClr>
                  </a:gs>
                </a:gsLst>
                <a:lin ang="5400000"/>
              </a:gradFill>
              <a:prstDash val="solid"/>
            </a:ln>
            <a:solidFill>
              <a:schemeClr val="accent6">
                <a:tint val="15000"/>
                <a:satMod val="200000"/>
              </a:schemeClr>
            </a:solidFill>
            <a:effectLst>
              <a:outerShdw blurRad="50800" dist="40000" dir="5400000" algn="tl" rotWithShape="0">
                <a:srgbClr val="000000">
                  <a:shade val="5000"/>
                  <a:satMod val="120000"/>
                  <a:alpha val="33000"/>
                </a:srgbClr>
              </a:outerShdw>
            </a:effectLst>
          </a:endParaRPr>
        </a:p>
      </dsp:txBody>
      <dsp:txXfrm>
        <a:off x="1721283" y="35332"/>
        <a:ext cx="5687069" cy="1135671"/>
      </dsp:txXfrm>
    </dsp:sp>
    <dsp:sp modelId="{FE820A3E-B2EE-354B-8A60-BCC359073E6C}">
      <dsp:nvSpPr>
        <dsp:cNvPr id="0" name=""/>
        <dsp:cNvSpPr/>
      </dsp:nvSpPr>
      <dsp:spPr>
        <a:xfrm>
          <a:off x="58600" y="1172037"/>
          <a:ext cx="1899740" cy="13334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241584-DD8D-CA49-A108-8C3759AB3838}">
      <dsp:nvSpPr>
        <dsp:cNvPr id="0" name=""/>
        <dsp:cNvSpPr/>
      </dsp:nvSpPr>
      <dsp:spPr>
        <a:xfrm>
          <a:off x="269682" y="1372565"/>
          <a:ext cx="1899740" cy="13334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FF0000"/>
              </a:solidFill>
              <a:latin typeface="Big Caslon"/>
              <a:cs typeface="Big Caslon"/>
            </a:rPr>
            <a:t>SAT</a:t>
          </a:r>
          <a:endParaRPr lang="en-US" sz="4000" kern="1200" dirty="0">
            <a:solidFill>
              <a:srgbClr val="FF0000"/>
            </a:solidFill>
            <a:latin typeface="Big Caslon"/>
            <a:cs typeface="Big Caslon"/>
          </a:endParaRPr>
        </a:p>
      </dsp:txBody>
      <dsp:txXfrm>
        <a:off x="308738" y="1411621"/>
        <a:ext cx="1821628" cy="1255370"/>
      </dsp:txXfrm>
    </dsp:sp>
    <dsp:sp modelId="{429394EA-0EF2-DF45-8EFC-87831498FD02}">
      <dsp:nvSpPr>
        <dsp:cNvPr id="0" name=""/>
        <dsp:cNvSpPr/>
      </dsp:nvSpPr>
      <dsp:spPr>
        <a:xfrm>
          <a:off x="-166091" y="3106993"/>
          <a:ext cx="2415083" cy="24140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40D326-4C3C-4142-B879-FBC09870A1AA}">
      <dsp:nvSpPr>
        <dsp:cNvPr id="0" name=""/>
        <dsp:cNvSpPr/>
      </dsp:nvSpPr>
      <dsp:spPr>
        <a:xfrm>
          <a:off x="44990" y="3307521"/>
          <a:ext cx="2415083" cy="2414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 </a:t>
          </a:r>
          <a:r>
            <a:rPr lang="en-US" sz="3200" b="1" kern="1200" dirty="0" smtClean="0">
              <a:solidFill>
                <a:srgbClr val="FF0000"/>
              </a:solidFill>
            </a:rPr>
            <a:t>PROVIDES 12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FF0000"/>
              </a:solidFill>
            </a:rPr>
            <a:t>MATH FORMULAS</a:t>
          </a:r>
          <a:endParaRPr lang="en-US" sz="2400" b="1" kern="1200" dirty="0">
            <a:solidFill>
              <a:srgbClr val="FF0000"/>
            </a:solidFill>
          </a:endParaRPr>
        </a:p>
      </dsp:txBody>
      <dsp:txXfrm>
        <a:off x="115694" y="3378225"/>
        <a:ext cx="2273675" cy="2272601"/>
      </dsp:txXfrm>
    </dsp:sp>
    <dsp:sp modelId="{D132C43B-2D61-1A48-A72C-F4A84CBD0934}">
      <dsp:nvSpPr>
        <dsp:cNvPr id="0" name=""/>
        <dsp:cNvSpPr/>
      </dsp:nvSpPr>
      <dsp:spPr>
        <a:xfrm rot="10800000" flipV="1">
          <a:off x="6765902" y="1180915"/>
          <a:ext cx="1899740" cy="8931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ABB5F8-E1E1-DA42-AD8E-0C817D75190F}">
      <dsp:nvSpPr>
        <dsp:cNvPr id="0" name=""/>
        <dsp:cNvSpPr/>
      </dsp:nvSpPr>
      <dsp:spPr>
        <a:xfrm rot="10800000" flipV="1">
          <a:off x="6976984" y="1381444"/>
          <a:ext cx="1899740" cy="893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rgbClr val="0000FF"/>
              </a:solidFill>
              <a:latin typeface="Big Caslon"/>
              <a:cs typeface="Big Caslon"/>
            </a:rPr>
            <a:t>ACT</a:t>
          </a:r>
          <a:endParaRPr lang="en-US" sz="4000" kern="1200" dirty="0">
            <a:solidFill>
              <a:srgbClr val="0000FF"/>
            </a:solidFill>
            <a:latin typeface="Big Caslon"/>
            <a:cs typeface="Big Caslon"/>
          </a:endParaRPr>
        </a:p>
      </dsp:txBody>
      <dsp:txXfrm rot="-10800000">
        <a:off x="7003143" y="1407603"/>
        <a:ext cx="1847422" cy="840804"/>
      </dsp:txXfrm>
    </dsp:sp>
    <dsp:sp modelId="{F6AD37E2-DD93-2B4A-9BEE-6FFBEA82A3E2}">
      <dsp:nvSpPr>
        <dsp:cNvPr id="0" name=""/>
        <dsp:cNvSpPr/>
      </dsp:nvSpPr>
      <dsp:spPr>
        <a:xfrm>
          <a:off x="6410555" y="2336518"/>
          <a:ext cx="2255086" cy="20603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6BAD3D-C13F-F24E-BB6E-A3DE011B7C10}">
      <dsp:nvSpPr>
        <dsp:cNvPr id="0" name=""/>
        <dsp:cNvSpPr/>
      </dsp:nvSpPr>
      <dsp:spPr>
        <a:xfrm>
          <a:off x="6621638" y="2537047"/>
          <a:ext cx="2255086" cy="20603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solidFill>
                <a:schemeClr val="tx1"/>
              </a:solidFill>
            </a:rPr>
            <a:t>NO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FORMULAS </a:t>
          </a:r>
          <a:r>
            <a:rPr lang="en-US" sz="2400" b="0" kern="1200" dirty="0" smtClean="0">
              <a:solidFill>
                <a:srgbClr val="3366FF"/>
              </a:solidFill>
            </a:rPr>
            <a:t>PROVIDED</a:t>
          </a:r>
          <a:endParaRPr lang="en-US" sz="2400" b="0" kern="1200" dirty="0">
            <a:solidFill>
              <a:srgbClr val="3366FF"/>
            </a:solidFill>
          </a:endParaRPr>
        </a:p>
      </dsp:txBody>
      <dsp:txXfrm>
        <a:off x="6681984" y="2597393"/>
        <a:ext cx="2134394" cy="1939656"/>
      </dsp:txXfrm>
    </dsp:sp>
    <dsp:sp modelId="{B717D4F6-1228-4940-91D2-A5922C176F13}">
      <dsp:nvSpPr>
        <dsp:cNvPr id="0" name=""/>
        <dsp:cNvSpPr/>
      </dsp:nvSpPr>
      <dsp:spPr>
        <a:xfrm>
          <a:off x="6200159" y="4853046"/>
          <a:ext cx="2465483" cy="12063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1DB8D5-1F87-7449-B19A-70D83B4F1137}">
      <dsp:nvSpPr>
        <dsp:cNvPr id="0" name=""/>
        <dsp:cNvSpPr/>
      </dsp:nvSpPr>
      <dsp:spPr>
        <a:xfrm>
          <a:off x="6411241" y="5053574"/>
          <a:ext cx="2465483" cy="12063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HAS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 MORE GEOMETRY</a:t>
          </a:r>
          <a:endParaRPr lang="en-US" sz="2400" b="1" kern="1200" dirty="0"/>
        </a:p>
      </dsp:txBody>
      <dsp:txXfrm>
        <a:off x="6446573" y="5088906"/>
        <a:ext cx="2394819" cy="11356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F4906-1635-9D4E-AA80-D24CC57C0BD4}">
      <dsp:nvSpPr>
        <dsp:cNvPr id="0" name=""/>
        <dsp:cNvSpPr/>
      </dsp:nvSpPr>
      <dsp:spPr>
        <a:xfrm>
          <a:off x="3247435" y="816265"/>
          <a:ext cx="2548071" cy="30299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  <a:sp3d extrusionH="28000" prstMaterial="matte"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THE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ESSAY IS OPTIONAL ON BOTH TESTS</a:t>
          </a:r>
          <a:endParaRPr lang="en-US" sz="2700" kern="1200" dirty="0"/>
        </a:p>
      </dsp:txBody>
      <dsp:txXfrm>
        <a:off x="3620591" y="1259992"/>
        <a:ext cx="1801759" cy="2142503"/>
      </dsp:txXfrm>
    </dsp:sp>
    <dsp:sp modelId="{F8613285-383A-F54E-94BB-84A0ED1E06B2}">
      <dsp:nvSpPr>
        <dsp:cNvPr id="0" name=""/>
        <dsp:cNvSpPr/>
      </dsp:nvSpPr>
      <dsp:spPr>
        <a:xfrm rot="11073117">
          <a:off x="2150578" y="2171879"/>
          <a:ext cx="1101439" cy="28908"/>
        </a:xfrm>
        <a:custGeom>
          <a:avLst/>
          <a:gdLst/>
          <a:ahLst/>
          <a:cxnLst/>
          <a:rect l="0" t="0" r="0" b="0"/>
          <a:pathLst>
            <a:path>
              <a:moveTo>
                <a:pt x="0" y="14454"/>
              </a:moveTo>
              <a:lnTo>
                <a:pt x="1101439" y="144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673762" y="2158797"/>
        <a:ext cx="55071" cy="55071"/>
      </dsp:txXfrm>
    </dsp:sp>
    <dsp:sp modelId="{06A93373-EE27-444E-BC5F-B330434FCABF}">
      <dsp:nvSpPr>
        <dsp:cNvPr id="0" name=""/>
        <dsp:cNvSpPr/>
      </dsp:nvSpPr>
      <dsp:spPr>
        <a:xfrm>
          <a:off x="154576" y="984312"/>
          <a:ext cx="2000451" cy="21577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90"/>
              </a:solidFill>
            </a:rPr>
            <a:t>SAT</a:t>
          </a:r>
          <a:r>
            <a:rPr lang="en-US" sz="2400" b="1" kern="1200" dirty="0" smtClean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OPTIONAL ESSAY</a:t>
          </a:r>
          <a:endParaRPr lang="en-US" sz="2200" kern="1200" dirty="0"/>
        </a:p>
      </dsp:txBody>
      <dsp:txXfrm>
        <a:off x="447535" y="1300314"/>
        <a:ext cx="1414533" cy="1525792"/>
      </dsp:txXfrm>
    </dsp:sp>
    <dsp:sp modelId="{FC2AF657-5473-F541-A0A9-1B0515274B0E}">
      <dsp:nvSpPr>
        <dsp:cNvPr id="0" name=""/>
        <dsp:cNvSpPr/>
      </dsp:nvSpPr>
      <dsp:spPr>
        <a:xfrm rot="20846245">
          <a:off x="5759676" y="1910260"/>
          <a:ext cx="1172200" cy="28908"/>
        </a:xfrm>
        <a:custGeom>
          <a:avLst/>
          <a:gdLst/>
          <a:ahLst/>
          <a:cxnLst/>
          <a:rect l="0" t="0" r="0" b="0"/>
          <a:pathLst>
            <a:path>
              <a:moveTo>
                <a:pt x="0" y="14454"/>
              </a:moveTo>
              <a:lnTo>
                <a:pt x="1172200" y="1445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316471" y="1895409"/>
        <a:ext cx="58610" cy="58610"/>
      </dsp:txXfrm>
    </dsp:sp>
    <dsp:sp modelId="{803AB058-FCA5-1D4A-8D5C-27784E3F70E4}">
      <dsp:nvSpPr>
        <dsp:cNvPr id="0" name=""/>
        <dsp:cNvSpPr/>
      </dsp:nvSpPr>
      <dsp:spPr>
        <a:xfrm>
          <a:off x="6900699" y="477421"/>
          <a:ext cx="1912947" cy="2220983"/>
        </a:xfrm>
        <a:prstGeom prst="ellipse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  <a:sp3d extrusionH="28000" prstMaterial="matte"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000090"/>
              </a:solidFill>
            </a:rPr>
            <a:t>ACT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OPTIONAL ESSAY</a:t>
          </a:r>
          <a:endParaRPr lang="en-US" sz="2300" kern="1200" dirty="0"/>
        </a:p>
      </dsp:txBody>
      <dsp:txXfrm>
        <a:off x="7180844" y="802676"/>
        <a:ext cx="1352657" cy="15704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D5A2-C9BD-D64B-9924-5AEBF6CB827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33CA-1940-8D4B-8F2B-7DD0889C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36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D5A2-C9BD-D64B-9924-5AEBF6CB827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33CA-1940-8D4B-8F2B-7DD0889C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2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D5A2-C9BD-D64B-9924-5AEBF6CB827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33CA-1940-8D4B-8F2B-7DD0889C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49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D5A2-C9BD-D64B-9924-5AEBF6CB827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33CA-1940-8D4B-8F2B-7DD0889C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6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D5A2-C9BD-D64B-9924-5AEBF6CB827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33CA-1940-8D4B-8F2B-7DD0889C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0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D5A2-C9BD-D64B-9924-5AEBF6CB827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33CA-1940-8D4B-8F2B-7DD0889C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7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D5A2-C9BD-D64B-9924-5AEBF6CB827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33CA-1940-8D4B-8F2B-7DD0889C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D5A2-C9BD-D64B-9924-5AEBF6CB827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33CA-1940-8D4B-8F2B-7DD0889C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8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D5A2-C9BD-D64B-9924-5AEBF6CB827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33CA-1940-8D4B-8F2B-7DD0889C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952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D5A2-C9BD-D64B-9924-5AEBF6CB827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33CA-1940-8D4B-8F2B-7DD0889C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7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7D5A2-C9BD-D64B-9924-5AEBF6CB827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333CA-1940-8D4B-8F2B-7DD0889C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081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7D5A2-C9BD-D64B-9924-5AEBF6CB827E}" type="datetimeFigureOut">
              <a:rPr lang="en-US" smtClean="0"/>
              <a:t>7/31/20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333CA-1940-8D4B-8F2B-7DD0889C7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63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kaptest.com/sat/sat-vs-ac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3.xml"/><Relationship Id="rId1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Relationship Id="rId9" Type="http://schemas.openxmlformats.org/officeDocument/2006/relationships/diagramQuickStyle" Target="../diagrams/quickStyle3.xml"/><Relationship Id="rId10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Relationship Id="rId9" Type="http://schemas.openxmlformats.org/officeDocument/2006/relationships/diagramQuickStyle" Target="../diagrams/quickStyle6.xml"/><Relationship Id="rId10" Type="http://schemas.openxmlformats.org/officeDocument/2006/relationships/diagramColors" Target="../diagrams/colors6.xml"/><Relationship Id="rId11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93355" cy="1521429"/>
          </a:xfrm>
          <a:solidFill>
            <a:srgbClr val="F886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rgbClr val="6F367F"/>
                </a:solidFill>
                <a:latin typeface="Big Caslon"/>
                <a:cs typeface="Big Caslon"/>
              </a:rPr>
              <a:t/>
            </a:r>
            <a:br>
              <a:rPr lang="en-US" sz="6000" b="1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rgbClr val="6F367F"/>
                </a:solidFill>
                <a:latin typeface="Big Caslon"/>
                <a:cs typeface="Big Caslon"/>
              </a:rPr>
            </a:br>
            <a:r>
              <a:rPr lang="en-US" sz="6000" b="1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rgbClr val="6F367F"/>
                </a:solidFill>
                <a:latin typeface="Big Caslon"/>
                <a:cs typeface="Big Caslon"/>
              </a:rPr>
              <a:t>A BRIEF LOOK AT THE COLLEGE BOARDS</a:t>
            </a:r>
            <a:br>
              <a:rPr lang="en-US" sz="6000" b="1" dirty="0" smtClean="0">
                <a:ln w="31550" cmpd="sng">
                  <a:solidFill>
                    <a:schemeClr val="tx2"/>
                  </a:solidFill>
                  <a:prstDash val="solid"/>
                </a:ln>
                <a:solidFill>
                  <a:srgbClr val="6F367F"/>
                </a:solidFill>
                <a:latin typeface="Big Caslon"/>
                <a:cs typeface="Big Caslon"/>
              </a:rPr>
            </a:br>
            <a:endParaRPr lang="en-US" sz="6000" b="1" dirty="0">
              <a:ln w="31550" cmpd="sng">
                <a:solidFill>
                  <a:schemeClr val="tx2"/>
                </a:solidFill>
                <a:prstDash val="solid"/>
              </a:ln>
              <a:solidFill>
                <a:srgbClr val="6F367F"/>
              </a:solidFill>
              <a:latin typeface="Big Caslon"/>
              <a:cs typeface="Big Caslon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64073" y="1911606"/>
            <a:ext cx="6400800" cy="925666"/>
          </a:xfrm>
        </p:spPr>
        <p:txBody>
          <a:bodyPr>
            <a:normAutofit fontScale="92500"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pple Chancery"/>
                <a:cs typeface="Apple Chancery"/>
              </a:rPr>
              <a:t>Which test is best for you?</a:t>
            </a:r>
            <a:endParaRPr lang="en-US" sz="4800" dirty="0">
              <a:solidFill>
                <a:schemeClr val="tx1"/>
              </a:solidFill>
              <a:latin typeface="Apple Chancery"/>
              <a:cs typeface="Apple Chancer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628" y="3312335"/>
            <a:ext cx="2179091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Big Caslon"/>
                <a:cs typeface="Big Caslon"/>
              </a:rPr>
              <a:t>SAT</a:t>
            </a:r>
          </a:p>
          <a:p>
            <a:pPr algn="ctr"/>
            <a:r>
              <a:rPr lang="en-US" b="1" dirty="0" smtClean="0">
                <a:latin typeface="Big Caslon"/>
                <a:cs typeface="Big Caslon"/>
              </a:rPr>
              <a:t>S</a:t>
            </a:r>
            <a:r>
              <a:rPr lang="en-US" dirty="0" smtClean="0">
                <a:latin typeface="Big Caslon"/>
                <a:cs typeface="Big Caslon"/>
              </a:rPr>
              <a:t>CHOLASTIC </a:t>
            </a:r>
            <a:r>
              <a:rPr lang="en-US" b="1" dirty="0" smtClean="0">
                <a:latin typeface="Big Caslon"/>
                <a:cs typeface="Big Caslon"/>
              </a:rPr>
              <a:t>A</a:t>
            </a:r>
            <a:r>
              <a:rPr lang="en-US" dirty="0" smtClean="0">
                <a:latin typeface="Big Caslon"/>
                <a:cs typeface="Big Caslon"/>
              </a:rPr>
              <a:t>SSESSMENT </a:t>
            </a:r>
            <a:r>
              <a:rPr lang="en-US" b="1" dirty="0" smtClean="0">
                <a:latin typeface="Big Caslon"/>
                <a:cs typeface="Big Caslon"/>
              </a:rPr>
              <a:t>T</a:t>
            </a:r>
            <a:r>
              <a:rPr lang="en-US" dirty="0" smtClean="0">
                <a:latin typeface="Big Caslon"/>
                <a:cs typeface="Big Caslon"/>
              </a:rPr>
              <a:t>EST</a:t>
            </a:r>
            <a:endParaRPr lang="en-US" dirty="0">
              <a:latin typeface="Big Caslon"/>
              <a:cs typeface="Big Caslo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3385" y="3353611"/>
            <a:ext cx="187901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ig Caslon"/>
                <a:cs typeface="Big Caslon"/>
              </a:rPr>
              <a:t>ACT</a:t>
            </a:r>
          </a:p>
          <a:p>
            <a:pPr algn="ctr"/>
            <a:r>
              <a:rPr lang="en-US" b="1" dirty="0" smtClean="0">
                <a:latin typeface="Big Caslon"/>
                <a:cs typeface="Big Caslon"/>
              </a:rPr>
              <a:t>A</a:t>
            </a:r>
            <a:r>
              <a:rPr lang="en-US" dirty="0" smtClean="0">
                <a:latin typeface="Big Caslon"/>
                <a:cs typeface="Big Caslon"/>
              </a:rPr>
              <a:t>MERICAN </a:t>
            </a:r>
            <a:r>
              <a:rPr lang="en-US" b="1" dirty="0" smtClean="0">
                <a:latin typeface="Big Caslon"/>
                <a:cs typeface="Big Caslon"/>
              </a:rPr>
              <a:t>C</a:t>
            </a:r>
            <a:r>
              <a:rPr lang="en-US" dirty="0" smtClean="0">
                <a:latin typeface="Big Caslon"/>
                <a:cs typeface="Big Caslon"/>
              </a:rPr>
              <a:t>OLLEGE </a:t>
            </a:r>
            <a:r>
              <a:rPr lang="en-US" b="1" dirty="0" smtClean="0">
                <a:latin typeface="Big Caslon"/>
                <a:cs typeface="Big Caslon"/>
              </a:rPr>
              <a:t>T</a:t>
            </a:r>
            <a:r>
              <a:rPr lang="en-US" dirty="0" smtClean="0">
                <a:latin typeface="Big Caslon"/>
                <a:cs typeface="Big Caslon"/>
              </a:rPr>
              <a:t>ESTING</a:t>
            </a:r>
            <a:endParaRPr lang="en-US" dirty="0">
              <a:latin typeface="Big Caslon"/>
              <a:cs typeface="Big Caslo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6493" y="3321436"/>
            <a:ext cx="1218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pple Chancery"/>
                <a:cs typeface="Apple Chancery"/>
              </a:rPr>
              <a:t>VS</a:t>
            </a:r>
            <a:endParaRPr lang="en-US" sz="4000" dirty="0">
              <a:latin typeface="Apple Chancery"/>
              <a:cs typeface="Apple Chancery"/>
            </a:endParaRPr>
          </a:p>
        </p:txBody>
      </p:sp>
      <p:pic>
        <p:nvPicPr>
          <p:cNvPr id="8" name="Picture 7" descr="images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719" y="4029322"/>
            <a:ext cx="2202130" cy="1345477"/>
          </a:xfrm>
          <a:prstGeom prst="rect">
            <a:avLst/>
          </a:prstGeom>
        </p:spPr>
      </p:pic>
      <p:pic>
        <p:nvPicPr>
          <p:cNvPr id="9" name="Picture 8" descr="Unknow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938" y="6184364"/>
            <a:ext cx="873062" cy="588438"/>
          </a:xfrm>
          <a:prstGeom prst="rect">
            <a:avLst/>
          </a:prstGeom>
        </p:spPr>
      </p:pic>
      <p:pic>
        <p:nvPicPr>
          <p:cNvPr id="11" name="Picture 10" descr="images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4364"/>
            <a:ext cx="919646" cy="6736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34860" y="6119336"/>
            <a:ext cx="27518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pple Chancery"/>
                <a:cs typeface="Apple Chancery"/>
              </a:rPr>
              <a:t>MEGA MENTORS</a:t>
            </a:r>
          </a:p>
          <a:p>
            <a:pPr algn="ctr"/>
            <a:r>
              <a:rPr lang="en-US" sz="1400" b="1" dirty="0" smtClean="0">
                <a:latin typeface="Apple Chancery"/>
                <a:cs typeface="Apple Chancery"/>
              </a:rPr>
              <a:t> Shirl H. Leverett, PH.D.</a:t>
            </a:r>
          </a:p>
          <a:p>
            <a:pPr algn="ctr"/>
            <a:r>
              <a:rPr lang="en-US" sz="1400" b="1" dirty="0" smtClean="0">
                <a:latin typeface="Apple Chancery"/>
                <a:cs typeface="Apple Chancery"/>
              </a:rPr>
              <a:t>JULY 2020</a:t>
            </a:r>
          </a:p>
        </p:txBody>
      </p:sp>
    </p:spTree>
    <p:extLst>
      <p:ext uri="{BB962C8B-B14F-4D97-AF65-F5344CB8AC3E}">
        <p14:creationId xmlns:p14="http://schemas.microsoft.com/office/powerpoint/2010/main" val="1585196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53079" y="2045335"/>
            <a:ext cx="24803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FF"/>
                </a:solidFill>
                <a:latin typeface="Big Caslon"/>
                <a:cs typeface="Big Caslon"/>
              </a:rPr>
              <a:t>ACT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cs typeface="Big Caslon"/>
              </a:rPr>
              <a:t>2 hrs. 55 min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Big Caslon"/>
                <a:cs typeface="Big Caslon"/>
              </a:rPr>
              <a:t>w/o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Big Caslon"/>
                <a:cs typeface="Big Caslon"/>
              </a:rPr>
              <a:t>Essay </a:t>
            </a:r>
            <a:endParaRPr lang="en-US" sz="3200" dirty="0">
              <a:solidFill>
                <a:srgbClr val="0000FF"/>
              </a:solidFill>
              <a:latin typeface="Big Caslon"/>
              <a:cs typeface="Big Caslo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9181" y="1982325"/>
            <a:ext cx="192309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Big Caslon"/>
                <a:cs typeface="Big Caslon"/>
              </a:rPr>
              <a:t>SAT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cs typeface="Big Caslon"/>
              </a:rPr>
              <a:t>3 hrs. 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Big Caslon"/>
                <a:cs typeface="Big Caslon"/>
              </a:rPr>
              <a:t>w/o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Big Caslon"/>
                <a:cs typeface="Big Caslon"/>
              </a:rPr>
              <a:t> Essay</a:t>
            </a:r>
            <a:endParaRPr lang="en-US" sz="3200" dirty="0">
              <a:solidFill>
                <a:srgbClr val="FF0000"/>
              </a:solidFill>
              <a:latin typeface="Big Caslon"/>
              <a:cs typeface="Big Caslon"/>
            </a:endParaRPr>
          </a:p>
        </p:txBody>
      </p:sp>
      <p:pic>
        <p:nvPicPr>
          <p:cNvPr id="2" name="Picture 1" descr="CLO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422" y="1598626"/>
            <a:ext cx="2980423" cy="29937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6085" y="79593"/>
            <a:ext cx="593922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ig Caslon"/>
                <a:cs typeface="Big Caslon"/>
              </a:rPr>
              <a:t>HOW LONG IS EACH TEST?</a:t>
            </a:r>
            <a:endParaRPr lang="en-US" sz="3200" dirty="0"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17566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xmlns:p14="http://schemas.microsoft.com/office/powerpoint/2010/main" spd="slow">
        <p:diamond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3EA435"/>
                </a:solidFill>
                <a:latin typeface="Big Caslon"/>
                <a:cs typeface="Big Caslon"/>
              </a:rPr>
              <a:t>Which test may be best for you?</a:t>
            </a:r>
            <a:endParaRPr lang="en-US" b="1" dirty="0">
              <a:solidFill>
                <a:srgbClr val="3EA435"/>
              </a:solidFill>
              <a:latin typeface="Big Caslon"/>
              <a:cs typeface="Big Caslo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8292" y="1898497"/>
            <a:ext cx="88008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https://www.kaptest.com/sat/sat-vs-</a:t>
            </a:r>
            <a:r>
              <a:rPr lang="en-US" sz="4000" dirty="0" smtClean="0">
                <a:hlinkClick r:id="rId2"/>
              </a:rPr>
              <a:t>act</a:t>
            </a:r>
            <a:endParaRPr lang="en-US" sz="4000" dirty="0" smtClean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918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ig Caslon"/>
                <a:cs typeface="Big Caslon"/>
              </a:rPr>
              <a:t>COLLEGE ENTRANCE EXAMS</a:t>
            </a:r>
            <a:endParaRPr lang="en-US" dirty="0">
              <a:latin typeface="Big Caslon"/>
              <a:cs typeface="Big Caslo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122648"/>
              </p:ext>
            </p:extLst>
          </p:nvPr>
        </p:nvGraphicFramePr>
        <p:xfrm>
          <a:off x="457199" y="1269941"/>
          <a:ext cx="8561715" cy="514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739" y="1269941"/>
            <a:ext cx="2043758" cy="136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5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700" y="92449"/>
            <a:ext cx="8229600" cy="995303"/>
          </a:xfrm>
        </p:spPr>
        <p:txBody>
          <a:bodyPr/>
          <a:lstStyle/>
          <a:p>
            <a:r>
              <a:rPr lang="en-US" dirty="0" smtClean="0">
                <a:latin typeface="Big Caslon"/>
                <a:cs typeface="Big Caslon"/>
              </a:rPr>
              <a:t>TEST CONTENT</a:t>
            </a:r>
            <a:endParaRPr lang="en-US" dirty="0">
              <a:latin typeface="Big Caslon"/>
              <a:cs typeface="Big Caslon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2169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14771503"/>
              </p:ext>
            </p:extLst>
          </p:nvPr>
        </p:nvGraphicFramePr>
        <p:xfrm>
          <a:off x="457200" y="1087752"/>
          <a:ext cx="8229600" cy="5274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4561471" y="2319475"/>
            <a:ext cx="2889796" cy="18400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561471" y="2319475"/>
            <a:ext cx="2747251" cy="18400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0591" y="1444098"/>
            <a:ext cx="1151104" cy="13010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18592" y="5024433"/>
            <a:ext cx="872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40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6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058902"/>
              </p:ext>
            </p:extLst>
          </p:nvPr>
        </p:nvGraphicFramePr>
        <p:xfrm>
          <a:off x="115463" y="423314"/>
          <a:ext cx="8738116" cy="5952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writing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556" y="5018346"/>
            <a:ext cx="2605142" cy="1458879"/>
          </a:xfrm>
          <a:prstGeom prst="rect">
            <a:avLst/>
          </a:prstGeom>
        </p:spPr>
      </p:pic>
      <p:pic>
        <p:nvPicPr>
          <p:cNvPr id="6" name="Picture 5" descr="writing2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05" y="154392"/>
            <a:ext cx="2781232" cy="20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6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9794"/>
            <a:ext cx="8229600" cy="974904"/>
          </a:xfrm>
        </p:spPr>
        <p:txBody>
          <a:bodyPr/>
          <a:lstStyle/>
          <a:p>
            <a:r>
              <a:rPr lang="en-US" b="1" dirty="0" smtClean="0">
                <a:solidFill>
                  <a:srgbClr val="226315"/>
                </a:solidFill>
                <a:latin typeface="Big Caslon"/>
                <a:cs typeface="Big Caslon"/>
              </a:rPr>
              <a:t>TEST CONTENT</a:t>
            </a:r>
            <a:endParaRPr lang="en-US" b="1" dirty="0">
              <a:solidFill>
                <a:srgbClr val="226315"/>
              </a:solidFill>
              <a:latin typeface="Big Caslon"/>
              <a:cs typeface="Big Caslon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6069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4419006"/>
              </p:ext>
            </p:extLst>
          </p:nvPr>
        </p:nvGraphicFramePr>
        <p:xfrm>
          <a:off x="457200" y="1064698"/>
          <a:ext cx="7894598" cy="5246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36067697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198615"/>
              </p:ext>
            </p:extLst>
          </p:nvPr>
        </p:nvGraphicFramePr>
        <p:xfrm>
          <a:off x="90711" y="1192131"/>
          <a:ext cx="8876725" cy="531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1306" y="0"/>
            <a:ext cx="8436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236C82"/>
                </a:solidFill>
                <a:latin typeface="Big Caslon"/>
                <a:cs typeface="Big Caslon"/>
              </a:rPr>
              <a:t>TEST CONTENT</a:t>
            </a:r>
            <a:endParaRPr lang="en-US" sz="5400" dirty="0">
              <a:solidFill>
                <a:srgbClr val="236C82"/>
              </a:solidFill>
              <a:latin typeface="Big Caslon"/>
              <a:cs typeface="Big Caslo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3541" y="923330"/>
            <a:ext cx="1296737" cy="1140591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84" y="647943"/>
            <a:ext cx="1668186" cy="16958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2842" y="4839368"/>
            <a:ext cx="11496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0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38930"/>
              </p:ext>
            </p:extLst>
          </p:nvPr>
        </p:nvGraphicFramePr>
        <p:xfrm>
          <a:off x="110414" y="295841"/>
          <a:ext cx="8876725" cy="6259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geometry-1044090_960_72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566" y="1641944"/>
            <a:ext cx="3592171" cy="1205801"/>
          </a:xfrm>
          <a:prstGeom prst="rect">
            <a:avLst/>
          </a:prstGeom>
        </p:spPr>
      </p:pic>
      <p:pic>
        <p:nvPicPr>
          <p:cNvPr id="5" name="Picture 4" descr="mathematics-989124_960_72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49" y="3450646"/>
            <a:ext cx="4169484" cy="255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0"/>
            <a:ext cx="8921750" cy="5238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3083" y="230832"/>
            <a:ext cx="7715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ig Caslon"/>
                <a:cs typeface="Big Caslon"/>
              </a:rPr>
              <a:t>MATH FORMULAS PROVIDED ON THE SAT</a:t>
            </a:r>
            <a:endParaRPr lang="en-US" sz="2400" dirty="0">
              <a:solidFill>
                <a:srgbClr val="FF0000"/>
              </a:solidFill>
              <a:latin typeface="Big Caslon"/>
              <a:cs typeface="Big Caslon"/>
            </a:endParaRPr>
          </a:p>
        </p:txBody>
      </p:sp>
    </p:spTree>
    <p:extLst>
      <p:ext uri="{BB962C8B-B14F-4D97-AF65-F5344CB8AC3E}">
        <p14:creationId xmlns:p14="http://schemas.microsoft.com/office/powerpoint/2010/main" val="396408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576" y="13219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62062"/>
                </a:solidFill>
                <a:latin typeface="Big Caslon"/>
                <a:cs typeface="Big Caslon"/>
              </a:rPr>
              <a:t>EXAM CONTENT</a:t>
            </a:r>
            <a:endParaRPr lang="en-US" dirty="0">
              <a:solidFill>
                <a:srgbClr val="362062"/>
              </a:solidFill>
              <a:latin typeface="Big Caslon"/>
              <a:cs typeface="Big Caslo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880929"/>
              </p:ext>
            </p:extLst>
          </p:nvPr>
        </p:nvGraphicFramePr>
        <p:xfrm>
          <a:off x="205267" y="1436701"/>
          <a:ext cx="8813647" cy="514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8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180</Words>
  <Application>Microsoft Macintosh PowerPoint</Application>
  <PresentationFormat>On-screen Show (4:3)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A BRIEF LOOK AT THE COLLEGE BOARDS </vt:lpstr>
      <vt:lpstr>COLLEGE ENTRANCE EXAMS</vt:lpstr>
      <vt:lpstr>TEST CONTENT</vt:lpstr>
      <vt:lpstr>PowerPoint Presentation</vt:lpstr>
      <vt:lpstr>TEST CONTENT</vt:lpstr>
      <vt:lpstr>PowerPoint Presentation</vt:lpstr>
      <vt:lpstr>PowerPoint Presentation</vt:lpstr>
      <vt:lpstr>PowerPoint Presentation</vt:lpstr>
      <vt:lpstr>EXAM CONTENT</vt:lpstr>
      <vt:lpstr>PowerPoint Presentation</vt:lpstr>
      <vt:lpstr>Which test may be best for you?</vt:lpstr>
    </vt:vector>
  </TitlesOfParts>
  <Company>S. H. Leverett Educational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Shirl Leverett</dc:creator>
  <cp:lastModifiedBy>Shirl Leverett</cp:lastModifiedBy>
  <cp:revision>72</cp:revision>
  <dcterms:created xsi:type="dcterms:W3CDTF">2020-07-27T23:39:18Z</dcterms:created>
  <dcterms:modified xsi:type="dcterms:W3CDTF">2020-07-31T18:28:41Z</dcterms:modified>
</cp:coreProperties>
</file>