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sldIdLst>
    <p:sldId id="257" r:id="rId2"/>
    <p:sldId id="258" r:id="rId3"/>
    <p:sldId id="259" r:id="rId4"/>
    <p:sldId id="260" r:id="rId5"/>
    <p:sldId id="263" r:id="rId6"/>
    <p:sldId id="264" r:id="rId7"/>
    <p:sldId id="265" r:id="rId8"/>
    <p:sldId id="266" r:id="rId9"/>
    <p:sldId id="261" r:id="rId10"/>
    <p:sldId id="280" r:id="rId11"/>
    <p:sldId id="281" r:id="rId12"/>
    <p:sldId id="262" r:id="rId13"/>
    <p:sldId id="285" r:id="rId14"/>
    <p:sldId id="283" r:id="rId15"/>
    <p:sldId id="282" r:id="rId16"/>
    <p:sldId id="268" r:id="rId17"/>
    <p:sldId id="269" r:id="rId18"/>
    <p:sldId id="270" r:id="rId19"/>
    <p:sldId id="271" r:id="rId20"/>
    <p:sldId id="272" r:id="rId21"/>
    <p:sldId id="277" r:id="rId22"/>
    <p:sldId id="278" r:id="rId23"/>
    <p:sldId id="279" r:id="rId24"/>
    <p:sldId id="274" r:id="rId25"/>
    <p:sldId id="275"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6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FE7862-0A65-4011-B5A3-E22E912DAD17}" type="doc">
      <dgm:prSet loTypeId="urn:microsoft.com/office/officeart/2005/8/layout/hierarchy1" loCatId="Inbox" qsTypeId="urn:microsoft.com/office/officeart/2005/8/quickstyle/simple4" qsCatId="simple" csTypeId="urn:microsoft.com/office/officeart/2005/8/colors/accent3_2" csCatId="accent3" phldr="1"/>
      <dgm:spPr/>
      <dgm:t>
        <a:bodyPr/>
        <a:lstStyle/>
        <a:p>
          <a:endParaRPr lang="en-US"/>
        </a:p>
      </dgm:t>
    </dgm:pt>
    <dgm:pt modelId="{2FEC554C-87BE-4225-BA26-BF313AE5B3C7}">
      <dgm:prSet custT="1"/>
      <dgm:spPr/>
      <dgm:t>
        <a:bodyPr/>
        <a:lstStyle/>
        <a:p>
          <a:r>
            <a:rPr lang="en-US" sz="1600" b="1" dirty="0">
              <a:latin typeface="Calibri" panose="020F0502020204030204" pitchFamily="34" charset="0"/>
            </a:rPr>
            <a:t>People don’t always get along, that’s why they call it conflict.</a:t>
          </a:r>
          <a:endParaRPr lang="en-US" sz="1600" dirty="0">
            <a:latin typeface="Calibri" panose="020F0502020204030204" pitchFamily="34" charset="0"/>
          </a:endParaRPr>
        </a:p>
      </dgm:t>
    </dgm:pt>
    <dgm:pt modelId="{99D4F4A6-6D5F-4603-BECA-18AC52215FE1}" type="parTrans" cxnId="{05FC1E2C-6A2A-44FC-AE3E-34537763CCBB}">
      <dgm:prSet/>
      <dgm:spPr/>
      <dgm:t>
        <a:bodyPr/>
        <a:lstStyle/>
        <a:p>
          <a:endParaRPr lang="en-US"/>
        </a:p>
      </dgm:t>
    </dgm:pt>
    <dgm:pt modelId="{80DDD622-7EC6-4924-BCBD-8BEDB8C98022}" type="sibTrans" cxnId="{05FC1E2C-6A2A-44FC-AE3E-34537763CCBB}">
      <dgm:prSet/>
      <dgm:spPr/>
      <dgm:t>
        <a:bodyPr/>
        <a:lstStyle/>
        <a:p>
          <a:endParaRPr lang="en-US"/>
        </a:p>
      </dgm:t>
    </dgm:pt>
    <dgm:pt modelId="{B9739AFF-1AA4-4E38-B2E4-494BA9B5B8E2}">
      <dgm:prSet custT="1"/>
      <dgm:spPr/>
      <dgm:t>
        <a:bodyPr/>
        <a:lstStyle/>
        <a:p>
          <a:r>
            <a:rPr lang="en-US" sz="1600" b="1" dirty="0">
              <a:latin typeface="Calibri" panose="020F0502020204030204" pitchFamily="34" charset="0"/>
            </a:rPr>
            <a:t>Conflicts often result in Anger. Other times it leads to an argument.</a:t>
          </a:r>
        </a:p>
      </dgm:t>
    </dgm:pt>
    <dgm:pt modelId="{1B05E38B-D0B2-4354-8B76-F3D2C87D25C5}" type="parTrans" cxnId="{D4BC1DEA-2365-4864-9588-05A8E61920F2}">
      <dgm:prSet/>
      <dgm:spPr/>
      <dgm:t>
        <a:bodyPr/>
        <a:lstStyle/>
        <a:p>
          <a:endParaRPr lang="en-US"/>
        </a:p>
      </dgm:t>
    </dgm:pt>
    <dgm:pt modelId="{312FC174-6B4B-4C9F-9FFE-669AA38C5B3E}" type="sibTrans" cxnId="{D4BC1DEA-2365-4864-9588-05A8E61920F2}">
      <dgm:prSet/>
      <dgm:spPr/>
      <dgm:t>
        <a:bodyPr/>
        <a:lstStyle/>
        <a:p>
          <a:endParaRPr lang="en-US"/>
        </a:p>
      </dgm:t>
    </dgm:pt>
    <dgm:pt modelId="{2C26EC38-C077-4A0A-952F-EBE8DF326285}">
      <dgm:prSet custT="1"/>
      <dgm:spPr/>
      <dgm:t>
        <a:bodyPr/>
        <a:lstStyle/>
        <a:p>
          <a:pPr algn="l"/>
          <a:r>
            <a:rPr lang="en-US" sz="1600" b="1" i="0" dirty="0">
              <a:latin typeface="Calibri" panose="020F0502020204030204" pitchFamily="34" charset="0"/>
            </a:rPr>
            <a:t>Identify things that make you angry?</a:t>
          </a:r>
        </a:p>
      </dgm:t>
    </dgm:pt>
    <dgm:pt modelId="{0C25E062-2007-4F8B-AEC8-6593D078F157}" type="parTrans" cxnId="{D9D92944-F9B0-4CE1-B22F-EC654F1F3F26}">
      <dgm:prSet/>
      <dgm:spPr/>
      <dgm:t>
        <a:bodyPr/>
        <a:lstStyle/>
        <a:p>
          <a:endParaRPr lang="en-US"/>
        </a:p>
      </dgm:t>
    </dgm:pt>
    <dgm:pt modelId="{3F42A93B-554D-4DC2-923B-930FDDB2FF3E}" type="sibTrans" cxnId="{D9D92944-F9B0-4CE1-B22F-EC654F1F3F26}">
      <dgm:prSet/>
      <dgm:spPr/>
      <dgm:t>
        <a:bodyPr/>
        <a:lstStyle/>
        <a:p>
          <a:endParaRPr lang="en-US"/>
        </a:p>
      </dgm:t>
    </dgm:pt>
    <dgm:pt modelId="{66EE6082-53C6-41BE-A44E-1D5C5BD4EE3B}">
      <dgm:prSet custT="1"/>
      <dgm:spPr/>
      <dgm:t>
        <a:bodyPr/>
        <a:lstStyle/>
        <a:p>
          <a:r>
            <a:rPr lang="en-US" sz="1600" b="1" i="0" dirty="0">
              <a:latin typeface="Calibri" panose="020F0502020204030204" pitchFamily="34" charset="0"/>
            </a:rPr>
            <a:t>How do you resolve them?</a:t>
          </a:r>
        </a:p>
      </dgm:t>
    </dgm:pt>
    <dgm:pt modelId="{E3813D77-F130-4B2A-9BC0-4976A649470D}" type="parTrans" cxnId="{281D0379-E1DB-4C25-B6C8-027F39221ECC}">
      <dgm:prSet/>
      <dgm:spPr/>
      <dgm:t>
        <a:bodyPr/>
        <a:lstStyle/>
        <a:p>
          <a:endParaRPr lang="en-US"/>
        </a:p>
      </dgm:t>
    </dgm:pt>
    <dgm:pt modelId="{77CC2C87-67BC-4EA6-BCD8-D622DFDF5694}" type="sibTrans" cxnId="{281D0379-E1DB-4C25-B6C8-027F39221ECC}">
      <dgm:prSet/>
      <dgm:spPr/>
      <dgm:t>
        <a:bodyPr/>
        <a:lstStyle/>
        <a:p>
          <a:endParaRPr lang="en-US"/>
        </a:p>
      </dgm:t>
    </dgm:pt>
    <dgm:pt modelId="{C0154075-1DBE-4936-8886-95AAE3EFE1D9}" type="pres">
      <dgm:prSet presAssocID="{D2FE7862-0A65-4011-B5A3-E22E912DAD17}" presName="hierChild1" presStyleCnt="0">
        <dgm:presLayoutVars>
          <dgm:chPref val="1"/>
          <dgm:dir/>
          <dgm:animOne val="branch"/>
          <dgm:animLvl val="lvl"/>
          <dgm:resizeHandles/>
        </dgm:presLayoutVars>
      </dgm:prSet>
      <dgm:spPr/>
    </dgm:pt>
    <dgm:pt modelId="{24F90DC6-7FFF-44A5-970C-95A119495D3D}" type="pres">
      <dgm:prSet presAssocID="{2FEC554C-87BE-4225-BA26-BF313AE5B3C7}" presName="hierRoot1" presStyleCnt="0"/>
      <dgm:spPr/>
    </dgm:pt>
    <dgm:pt modelId="{6358D37E-0F24-409F-9A15-8321F75EA3CD}" type="pres">
      <dgm:prSet presAssocID="{2FEC554C-87BE-4225-BA26-BF313AE5B3C7}" presName="composite" presStyleCnt="0"/>
      <dgm:spPr/>
    </dgm:pt>
    <dgm:pt modelId="{59CBFADB-99DC-4FD9-AF5E-074C62F795DB}" type="pres">
      <dgm:prSet presAssocID="{2FEC554C-87BE-4225-BA26-BF313AE5B3C7}" presName="background" presStyleLbl="node0" presStyleIdx="0" presStyleCnt="4"/>
      <dgm:spPr/>
    </dgm:pt>
    <dgm:pt modelId="{DB907EE6-459F-47FD-BD52-5594C6D5BD56}" type="pres">
      <dgm:prSet presAssocID="{2FEC554C-87BE-4225-BA26-BF313AE5B3C7}" presName="text" presStyleLbl="fgAcc0" presStyleIdx="0" presStyleCnt="4" custScaleY="223723">
        <dgm:presLayoutVars>
          <dgm:chPref val="3"/>
        </dgm:presLayoutVars>
      </dgm:prSet>
      <dgm:spPr/>
    </dgm:pt>
    <dgm:pt modelId="{1ABE32B2-299B-4C57-94FC-FAD2014A4E83}" type="pres">
      <dgm:prSet presAssocID="{2FEC554C-87BE-4225-BA26-BF313AE5B3C7}" presName="hierChild2" presStyleCnt="0"/>
      <dgm:spPr/>
    </dgm:pt>
    <dgm:pt modelId="{CAFCD6BD-BAB4-4508-9105-D3712297F79F}" type="pres">
      <dgm:prSet presAssocID="{B9739AFF-1AA4-4E38-B2E4-494BA9B5B8E2}" presName="hierRoot1" presStyleCnt="0"/>
      <dgm:spPr/>
    </dgm:pt>
    <dgm:pt modelId="{50E0C47F-A2C5-429E-8F1E-164DC7092BC1}" type="pres">
      <dgm:prSet presAssocID="{B9739AFF-1AA4-4E38-B2E4-494BA9B5B8E2}" presName="composite" presStyleCnt="0"/>
      <dgm:spPr/>
    </dgm:pt>
    <dgm:pt modelId="{72EB3E61-71E1-4F28-93B5-2F6CB9D6B13E}" type="pres">
      <dgm:prSet presAssocID="{B9739AFF-1AA4-4E38-B2E4-494BA9B5B8E2}" presName="background" presStyleLbl="node0" presStyleIdx="1" presStyleCnt="4"/>
      <dgm:spPr/>
    </dgm:pt>
    <dgm:pt modelId="{5CBCBF9D-A190-4102-A222-B19C5EFC7C9E}" type="pres">
      <dgm:prSet presAssocID="{B9739AFF-1AA4-4E38-B2E4-494BA9B5B8E2}" presName="text" presStyleLbl="fgAcc0" presStyleIdx="1" presStyleCnt="4" custScaleY="223901">
        <dgm:presLayoutVars>
          <dgm:chPref val="3"/>
        </dgm:presLayoutVars>
      </dgm:prSet>
      <dgm:spPr/>
    </dgm:pt>
    <dgm:pt modelId="{1E3D3579-FECD-44E3-A686-652674B0FC87}" type="pres">
      <dgm:prSet presAssocID="{B9739AFF-1AA4-4E38-B2E4-494BA9B5B8E2}" presName="hierChild2" presStyleCnt="0"/>
      <dgm:spPr/>
    </dgm:pt>
    <dgm:pt modelId="{FBCB679A-7912-4F22-B9D7-F57C27E3D610}" type="pres">
      <dgm:prSet presAssocID="{2C26EC38-C077-4A0A-952F-EBE8DF326285}" presName="hierRoot1" presStyleCnt="0"/>
      <dgm:spPr/>
    </dgm:pt>
    <dgm:pt modelId="{5E569F9D-BC68-4280-BD22-A206C4ABECA8}" type="pres">
      <dgm:prSet presAssocID="{2C26EC38-C077-4A0A-952F-EBE8DF326285}" presName="composite" presStyleCnt="0"/>
      <dgm:spPr/>
    </dgm:pt>
    <dgm:pt modelId="{5E326EEA-C0FB-4CEC-8C68-B3A9D5724CC5}" type="pres">
      <dgm:prSet presAssocID="{2C26EC38-C077-4A0A-952F-EBE8DF326285}" presName="background" presStyleLbl="node0" presStyleIdx="2" presStyleCnt="4"/>
      <dgm:spPr/>
    </dgm:pt>
    <dgm:pt modelId="{DBE4A412-C4AC-422B-B2E8-793BEC5406D5}" type="pres">
      <dgm:prSet presAssocID="{2C26EC38-C077-4A0A-952F-EBE8DF326285}" presName="text" presStyleLbl="fgAcc0" presStyleIdx="2" presStyleCnt="4" custScaleY="224155">
        <dgm:presLayoutVars>
          <dgm:chPref val="3"/>
        </dgm:presLayoutVars>
      </dgm:prSet>
      <dgm:spPr/>
    </dgm:pt>
    <dgm:pt modelId="{679166A3-5869-4F74-BBE5-E23C353349A4}" type="pres">
      <dgm:prSet presAssocID="{2C26EC38-C077-4A0A-952F-EBE8DF326285}" presName="hierChild2" presStyleCnt="0"/>
      <dgm:spPr/>
    </dgm:pt>
    <dgm:pt modelId="{44FE84DD-D7D5-4431-A3C2-AF8F0C3B9136}" type="pres">
      <dgm:prSet presAssocID="{66EE6082-53C6-41BE-A44E-1D5C5BD4EE3B}" presName="hierRoot1" presStyleCnt="0"/>
      <dgm:spPr/>
    </dgm:pt>
    <dgm:pt modelId="{99FD724B-D93E-4E80-89FC-777B67AFE739}" type="pres">
      <dgm:prSet presAssocID="{66EE6082-53C6-41BE-A44E-1D5C5BD4EE3B}" presName="composite" presStyleCnt="0"/>
      <dgm:spPr/>
    </dgm:pt>
    <dgm:pt modelId="{8CCA106F-2337-42B5-B202-0B48A381AA08}" type="pres">
      <dgm:prSet presAssocID="{66EE6082-53C6-41BE-A44E-1D5C5BD4EE3B}" presName="background" presStyleLbl="node0" presStyleIdx="3" presStyleCnt="4"/>
      <dgm:spPr/>
    </dgm:pt>
    <dgm:pt modelId="{A66C626F-659E-407A-AA92-BBAE2BF86911}" type="pres">
      <dgm:prSet presAssocID="{66EE6082-53C6-41BE-A44E-1D5C5BD4EE3B}" presName="text" presStyleLbl="fgAcc0" presStyleIdx="3" presStyleCnt="4" custScaleY="223331">
        <dgm:presLayoutVars>
          <dgm:chPref val="3"/>
        </dgm:presLayoutVars>
      </dgm:prSet>
      <dgm:spPr/>
    </dgm:pt>
    <dgm:pt modelId="{AC637550-7D27-42FD-94BD-A38A958EE785}" type="pres">
      <dgm:prSet presAssocID="{66EE6082-53C6-41BE-A44E-1D5C5BD4EE3B}" presName="hierChild2" presStyleCnt="0"/>
      <dgm:spPr/>
    </dgm:pt>
  </dgm:ptLst>
  <dgm:cxnLst>
    <dgm:cxn modelId="{7831F306-65E9-4BE9-A9DF-225A465A773B}" type="presOf" srcId="{66EE6082-53C6-41BE-A44E-1D5C5BD4EE3B}" destId="{A66C626F-659E-407A-AA92-BBAE2BF86911}" srcOrd="0" destOrd="0" presId="urn:microsoft.com/office/officeart/2005/8/layout/hierarchy1"/>
    <dgm:cxn modelId="{94EC1317-4ACD-4071-98C1-7B82505CDA1C}" type="presOf" srcId="{2C26EC38-C077-4A0A-952F-EBE8DF326285}" destId="{DBE4A412-C4AC-422B-B2E8-793BEC5406D5}" srcOrd="0" destOrd="0" presId="urn:microsoft.com/office/officeart/2005/8/layout/hierarchy1"/>
    <dgm:cxn modelId="{05FC1E2C-6A2A-44FC-AE3E-34537763CCBB}" srcId="{D2FE7862-0A65-4011-B5A3-E22E912DAD17}" destId="{2FEC554C-87BE-4225-BA26-BF313AE5B3C7}" srcOrd="0" destOrd="0" parTransId="{99D4F4A6-6D5F-4603-BECA-18AC52215FE1}" sibTransId="{80DDD622-7EC6-4924-BCBD-8BEDB8C98022}"/>
    <dgm:cxn modelId="{D9D92944-F9B0-4CE1-B22F-EC654F1F3F26}" srcId="{D2FE7862-0A65-4011-B5A3-E22E912DAD17}" destId="{2C26EC38-C077-4A0A-952F-EBE8DF326285}" srcOrd="2" destOrd="0" parTransId="{0C25E062-2007-4F8B-AEC8-6593D078F157}" sibTransId="{3F42A93B-554D-4DC2-923B-930FDDB2FF3E}"/>
    <dgm:cxn modelId="{CE8FA577-9BF6-4DCB-8B2F-A5A3B90CF821}" type="presOf" srcId="{D2FE7862-0A65-4011-B5A3-E22E912DAD17}" destId="{C0154075-1DBE-4936-8886-95AAE3EFE1D9}" srcOrd="0" destOrd="0" presId="urn:microsoft.com/office/officeart/2005/8/layout/hierarchy1"/>
    <dgm:cxn modelId="{281D0379-E1DB-4C25-B6C8-027F39221ECC}" srcId="{D2FE7862-0A65-4011-B5A3-E22E912DAD17}" destId="{66EE6082-53C6-41BE-A44E-1D5C5BD4EE3B}" srcOrd="3" destOrd="0" parTransId="{E3813D77-F130-4B2A-9BC0-4976A649470D}" sibTransId="{77CC2C87-67BC-4EA6-BCD8-D622DFDF5694}"/>
    <dgm:cxn modelId="{003BB8A0-59C1-44B4-B54E-9A2791C9B2B4}" type="presOf" srcId="{B9739AFF-1AA4-4E38-B2E4-494BA9B5B8E2}" destId="{5CBCBF9D-A190-4102-A222-B19C5EFC7C9E}" srcOrd="0" destOrd="0" presId="urn:microsoft.com/office/officeart/2005/8/layout/hierarchy1"/>
    <dgm:cxn modelId="{D1F8C8D5-B320-4A71-8393-3DE7E82E88BB}" type="presOf" srcId="{2FEC554C-87BE-4225-BA26-BF313AE5B3C7}" destId="{DB907EE6-459F-47FD-BD52-5594C6D5BD56}" srcOrd="0" destOrd="0" presId="urn:microsoft.com/office/officeart/2005/8/layout/hierarchy1"/>
    <dgm:cxn modelId="{D4BC1DEA-2365-4864-9588-05A8E61920F2}" srcId="{D2FE7862-0A65-4011-B5A3-E22E912DAD17}" destId="{B9739AFF-1AA4-4E38-B2E4-494BA9B5B8E2}" srcOrd="1" destOrd="0" parTransId="{1B05E38B-D0B2-4354-8B76-F3D2C87D25C5}" sibTransId="{312FC174-6B4B-4C9F-9FFE-669AA38C5B3E}"/>
    <dgm:cxn modelId="{895D38C4-C9EC-46A1-BFEC-A6B42F801714}" type="presParOf" srcId="{C0154075-1DBE-4936-8886-95AAE3EFE1D9}" destId="{24F90DC6-7FFF-44A5-970C-95A119495D3D}" srcOrd="0" destOrd="0" presId="urn:microsoft.com/office/officeart/2005/8/layout/hierarchy1"/>
    <dgm:cxn modelId="{B711DDB0-0E3E-43A1-AC5A-754EB6C3087A}" type="presParOf" srcId="{24F90DC6-7FFF-44A5-970C-95A119495D3D}" destId="{6358D37E-0F24-409F-9A15-8321F75EA3CD}" srcOrd="0" destOrd="0" presId="urn:microsoft.com/office/officeart/2005/8/layout/hierarchy1"/>
    <dgm:cxn modelId="{B02B5A07-BEEA-42DD-ADD6-C09B784FC638}" type="presParOf" srcId="{6358D37E-0F24-409F-9A15-8321F75EA3CD}" destId="{59CBFADB-99DC-4FD9-AF5E-074C62F795DB}" srcOrd="0" destOrd="0" presId="urn:microsoft.com/office/officeart/2005/8/layout/hierarchy1"/>
    <dgm:cxn modelId="{9C1FAA81-B491-47E5-BA65-79F623A82EBC}" type="presParOf" srcId="{6358D37E-0F24-409F-9A15-8321F75EA3CD}" destId="{DB907EE6-459F-47FD-BD52-5594C6D5BD56}" srcOrd="1" destOrd="0" presId="urn:microsoft.com/office/officeart/2005/8/layout/hierarchy1"/>
    <dgm:cxn modelId="{6586AB62-7A9F-49FC-B4CE-8797BA0E89F3}" type="presParOf" srcId="{24F90DC6-7FFF-44A5-970C-95A119495D3D}" destId="{1ABE32B2-299B-4C57-94FC-FAD2014A4E83}" srcOrd="1" destOrd="0" presId="urn:microsoft.com/office/officeart/2005/8/layout/hierarchy1"/>
    <dgm:cxn modelId="{7CBDACE4-5BED-4962-A3B3-9C958AC6D5CD}" type="presParOf" srcId="{C0154075-1DBE-4936-8886-95AAE3EFE1D9}" destId="{CAFCD6BD-BAB4-4508-9105-D3712297F79F}" srcOrd="1" destOrd="0" presId="urn:microsoft.com/office/officeart/2005/8/layout/hierarchy1"/>
    <dgm:cxn modelId="{D3CBB8A2-45E3-4AA3-9CBA-74EF19DB751A}" type="presParOf" srcId="{CAFCD6BD-BAB4-4508-9105-D3712297F79F}" destId="{50E0C47F-A2C5-429E-8F1E-164DC7092BC1}" srcOrd="0" destOrd="0" presId="urn:microsoft.com/office/officeart/2005/8/layout/hierarchy1"/>
    <dgm:cxn modelId="{524F9610-F85E-44E1-A2B3-70DC13EA4683}" type="presParOf" srcId="{50E0C47F-A2C5-429E-8F1E-164DC7092BC1}" destId="{72EB3E61-71E1-4F28-93B5-2F6CB9D6B13E}" srcOrd="0" destOrd="0" presId="urn:microsoft.com/office/officeart/2005/8/layout/hierarchy1"/>
    <dgm:cxn modelId="{571A352E-1CF4-4854-9756-7AE53855F4F8}" type="presParOf" srcId="{50E0C47F-A2C5-429E-8F1E-164DC7092BC1}" destId="{5CBCBF9D-A190-4102-A222-B19C5EFC7C9E}" srcOrd="1" destOrd="0" presId="urn:microsoft.com/office/officeart/2005/8/layout/hierarchy1"/>
    <dgm:cxn modelId="{4CDDD385-E351-4D33-A1EA-90C602C34EA9}" type="presParOf" srcId="{CAFCD6BD-BAB4-4508-9105-D3712297F79F}" destId="{1E3D3579-FECD-44E3-A686-652674B0FC87}" srcOrd="1" destOrd="0" presId="urn:microsoft.com/office/officeart/2005/8/layout/hierarchy1"/>
    <dgm:cxn modelId="{FBD07AFD-A960-4264-BA8D-3E44217DD94D}" type="presParOf" srcId="{C0154075-1DBE-4936-8886-95AAE3EFE1D9}" destId="{FBCB679A-7912-4F22-B9D7-F57C27E3D610}" srcOrd="2" destOrd="0" presId="urn:microsoft.com/office/officeart/2005/8/layout/hierarchy1"/>
    <dgm:cxn modelId="{EB18FFE7-6294-46DB-AA82-27072FCEC39A}" type="presParOf" srcId="{FBCB679A-7912-4F22-B9D7-F57C27E3D610}" destId="{5E569F9D-BC68-4280-BD22-A206C4ABECA8}" srcOrd="0" destOrd="0" presId="urn:microsoft.com/office/officeart/2005/8/layout/hierarchy1"/>
    <dgm:cxn modelId="{DB57A942-9EB0-4104-9BB1-5EAE91E77CD0}" type="presParOf" srcId="{5E569F9D-BC68-4280-BD22-A206C4ABECA8}" destId="{5E326EEA-C0FB-4CEC-8C68-B3A9D5724CC5}" srcOrd="0" destOrd="0" presId="urn:microsoft.com/office/officeart/2005/8/layout/hierarchy1"/>
    <dgm:cxn modelId="{0BE65D47-2CE8-49B8-B24B-8E249E9E4C02}" type="presParOf" srcId="{5E569F9D-BC68-4280-BD22-A206C4ABECA8}" destId="{DBE4A412-C4AC-422B-B2E8-793BEC5406D5}" srcOrd="1" destOrd="0" presId="urn:microsoft.com/office/officeart/2005/8/layout/hierarchy1"/>
    <dgm:cxn modelId="{74929979-CC40-4A81-8F02-31AB1B5DBA31}" type="presParOf" srcId="{FBCB679A-7912-4F22-B9D7-F57C27E3D610}" destId="{679166A3-5869-4F74-BBE5-E23C353349A4}" srcOrd="1" destOrd="0" presId="urn:microsoft.com/office/officeart/2005/8/layout/hierarchy1"/>
    <dgm:cxn modelId="{D7574AF4-8CB2-4474-91F0-24124D1DF123}" type="presParOf" srcId="{C0154075-1DBE-4936-8886-95AAE3EFE1D9}" destId="{44FE84DD-D7D5-4431-A3C2-AF8F0C3B9136}" srcOrd="3" destOrd="0" presId="urn:microsoft.com/office/officeart/2005/8/layout/hierarchy1"/>
    <dgm:cxn modelId="{6FDAF425-BCC2-4673-9349-AC942D656E53}" type="presParOf" srcId="{44FE84DD-D7D5-4431-A3C2-AF8F0C3B9136}" destId="{99FD724B-D93E-4E80-89FC-777B67AFE739}" srcOrd="0" destOrd="0" presId="urn:microsoft.com/office/officeart/2005/8/layout/hierarchy1"/>
    <dgm:cxn modelId="{FB7139B5-47D0-4642-9572-3AB64F9C129B}" type="presParOf" srcId="{99FD724B-D93E-4E80-89FC-777B67AFE739}" destId="{8CCA106F-2337-42B5-B202-0B48A381AA08}" srcOrd="0" destOrd="0" presId="urn:microsoft.com/office/officeart/2005/8/layout/hierarchy1"/>
    <dgm:cxn modelId="{57E8E397-4E74-43AC-8948-ABB971EFBBA6}" type="presParOf" srcId="{99FD724B-D93E-4E80-89FC-777B67AFE739}" destId="{A66C626F-659E-407A-AA92-BBAE2BF86911}" srcOrd="1" destOrd="0" presId="urn:microsoft.com/office/officeart/2005/8/layout/hierarchy1"/>
    <dgm:cxn modelId="{477C0E83-2131-443F-B8A4-470E9F346B21}" type="presParOf" srcId="{44FE84DD-D7D5-4431-A3C2-AF8F0C3B9136}" destId="{AC637550-7D27-42FD-94BD-A38A958EE78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473269D-70B4-421D-9A3D-AABF027B7532}" type="doc">
      <dgm:prSet loTypeId="urn:microsoft.com/office/officeart/2005/8/layout/default" loCatId="Inbox" qsTypeId="urn:microsoft.com/office/officeart/2005/8/quickstyle/simple4" qsCatId="simple" csTypeId="urn:microsoft.com/office/officeart/2005/8/colors/ColorSchemeForSuggestions" csCatId="other"/>
      <dgm:spPr/>
      <dgm:t>
        <a:bodyPr/>
        <a:lstStyle/>
        <a:p>
          <a:endParaRPr lang="en-US"/>
        </a:p>
      </dgm:t>
    </dgm:pt>
    <dgm:pt modelId="{4758438A-CDED-422C-85B9-1EE0E71E8938}">
      <dgm:prSet/>
      <dgm:spPr/>
      <dgm:t>
        <a:bodyPr/>
        <a:lstStyle/>
        <a:p>
          <a:r>
            <a:rPr lang="en-US" b="1"/>
            <a:t>You and your friend are in the schoolyard and someone teases your friend.</a:t>
          </a:r>
          <a:endParaRPr lang="en-US"/>
        </a:p>
      </dgm:t>
    </dgm:pt>
    <dgm:pt modelId="{F3DCC76F-EFC4-455F-BDC3-5F06DAF1D69D}" type="parTrans" cxnId="{A1B35773-D72D-4A1A-856E-763CF9EF9AC1}">
      <dgm:prSet/>
      <dgm:spPr/>
      <dgm:t>
        <a:bodyPr/>
        <a:lstStyle/>
        <a:p>
          <a:endParaRPr lang="en-US"/>
        </a:p>
      </dgm:t>
    </dgm:pt>
    <dgm:pt modelId="{B07B4BBD-D47A-4D1B-AC54-B980DB9E203E}" type="sibTrans" cxnId="{A1B35773-D72D-4A1A-856E-763CF9EF9AC1}">
      <dgm:prSet/>
      <dgm:spPr/>
      <dgm:t>
        <a:bodyPr/>
        <a:lstStyle/>
        <a:p>
          <a:endParaRPr lang="en-US"/>
        </a:p>
      </dgm:t>
    </dgm:pt>
    <dgm:pt modelId="{42559558-9156-4BC7-9D2D-EB64BEE0062C}">
      <dgm:prSet/>
      <dgm:spPr/>
      <dgm:t>
        <a:bodyPr/>
        <a:lstStyle/>
        <a:p>
          <a:r>
            <a:rPr lang="en-US" b="1" dirty="0"/>
            <a:t>You see an older student throw sand at your little brother on the playground</a:t>
          </a:r>
          <a:endParaRPr lang="en-US" dirty="0"/>
        </a:p>
      </dgm:t>
    </dgm:pt>
    <dgm:pt modelId="{B8AA3E5D-5448-4929-B9B5-0C16A9032557}" type="parTrans" cxnId="{C8E55085-5B33-4022-8722-B22D9D7BF306}">
      <dgm:prSet/>
      <dgm:spPr/>
      <dgm:t>
        <a:bodyPr/>
        <a:lstStyle/>
        <a:p>
          <a:endParaRPr lang="en-US"/>
        </a:p>
      </dgm:t>
    </dgm:pt>
    <dgm:pt modelId="{F511F6E1-ECDE-4A05-9DE9-7CF7B95BD6BC}" type="sibTrans" cxnId="{C8E55085-5B33-4022-8722-B22D9D7BF306}">
      <dgm:prSet/>
      <dgm:spPr/>
      <dgm:t>
        <a:bodyPr/>
        <a:lstStyle/>
        <a:p>
          <a:endParaRPr lang="en-US"/>
        </a:p>
      </dgm:t>
    </dgm:pt>
    <dgm:pt modelId="{1EAEA603-DE09-49C5-870F-D1F41B2B5284}">
      <dgm:prSet/>
      <dgm:spPr/>
      <dgm:t>
        <a:bodyPr/>
        <a:lstStyle/>
        <a:p>
          <a:r>
            <a:rPr lang="en-US" b="1"/>
            <a:t>A student who used to be your friend is now telling lies about you to other students</a:t>
          </a:r>
          <a:endParaRPr lang="en-US"/>
        </a:p>
      </dgm:t>
    </dgm:pt>
    <dgm:pt modelId="{E3CAFF0B-D56A-4E74-B542-D6082145B731}" type="parTrans" cxnId="{FCB2FBE2-3F26-45F3-A409-19C26430EC3A}">
      <dgm:prSet/>
      <dgm:spPr/>
      <dgm:t>
        <a:bodyPr/>
        <a:lstStyle/>
        <a:p>
          <a:endParaRPr lang="en-US"/>
        </a:p>
      </dgm:t>
    </dgm:pt>
    <dgm:pt modelId="{890EAA9D-8A16-4774-B6E9-D3003B970420}" type="sibTrans" cxnId="{FCB2FBE2-3F26-45F3-A409-19C26430EC3A}">
      <dgm:prSet/>
      <dgm:spPr/>
      <dgm:t>
        <a:bodyPr/>
        <a:lstStyle/>
        <a:p>
          <a:endParaRPr lang="en-US"/>
        </a:p>
      </dgm:t>
    </dgm:pt>
    <dgm:pt modelId="{7104D6FA-DB4F-4B4A-A0DF-566766697E31}">
      <dgm:prSet/>
      <dgm:spPr/>
      <dgm:t>
        <a:bodyPr/>
        <a:lstStyle/>
        <a:p>
          <a:r>
            <a:rPr lang="en-US" b="1"/>
            <a:t>Your teacher asks you to behave but its your classmate making the strange noises</a:t>
          </a:r>
          <a:endParaRPr lang="en-US"/>
        </a:p>
      </dgm:t>
    </dgm:pt>
    <dgm:pt modelId="{00980FBD-7E95-4FC1-9C56-B28C0C2DE27A}" type="parTrans" cxnId="{2443AC0F-1B23-4EB5-AFF1-283E2100FCC8}">
      <dgm:prSet/>
      <dgm:spPr/>
      <dgm:t>
        <a:bodyPr/>
        <a:lstStyle/>
        <a:p>
          <a:endParaRPr lang="en-US"/>
        </a:p>
      </dgm:t>
    </dgm:pt>
    <dgm:pt modelId="{9C265353-CF21-4FB3-8540-81C8053BB324}" type="sibTrans" cxnId="{2443AC0F-1B23-4EB5-AFF1-283E2100FCC8}">
      <dgm:prSet/>
      <dgm:spPr/>
      <dgm:t>
        <a:bodyPr/>
        <a:lstStyle/>
        <a:p>
          <a:endParaRPr lang="en-US"/>
        </a:p>
      </dgm:t>
    </dgm:pt>
    <dgm:pt modelId="{FE15BF96-1217-4D04-9111-6B177566BA00}" type="pres">
      <dgm:prSet presAssocID="{5473269D-70B4-421D-9A3D-AABF027B7532}" presName="diagram" presStyleCnt="0">
        <dgm:presLayoutVars>
          <dgm:dir/>
          <dgm:resizeHandles val="exact"/>
        </dgm:presLayoutVars>
      </dgm:prSet>
      <dgm:spPr/>
    </dgm:pt>
    <dgm:pt modelId="{A3182548-A633-4AC2-81CE-A990FF7E0E83}" type="pres">
      <dgm:prSet presAssocID="{4758438A-CDED-422C-85B9-1EE0E71E8938}" presName="node" presStyleLbl="node1" presStyleIdx="0" presStyleCnt="4">
        <dgm:presLayoutVars>
          <dgm:bulletEnabled val="1"/>
        </dgm:presLayoutVars>
      </dgm:prSet>
      <dgm:spPr/>
    </dgm:pt>
    <dgm:pt modelId="{201171EE-AE95-4E26-B678-411B98FE3F7E}" type="pres">
      <dgm:prSet presAssocID="{B07B4BBD-D47A-4D1B-AC54-B980DB9E203E}" presName="sibTrans" presStyleCnt="0"/>
      <dgm:spPr/>
    </dgm:pt>
    <dgm:pt modelId="{34F0EB0E-83C3-41CB-902E-B196D22515EE}" type="pres">
      <dgm:prSet presAssocID="{42559558-9156-4BC7-9D2D-EB64BEE0062C}" presName="node" presStyleLbl="node1" presStyleIdx="1" presStyleCnt="4" custAng="0">
        <dgm:presLayoutVars>
          <dgm:bulletEnabled val="1"/>
        </dgm:presLayoutVars>
      </dgm:prSet>
      <dgm:spPr/>
    </dgm:pt>
    <dgm:pt modelId="{404C09DC-846A-4BBD-9586-71D0CBC1B9CE}" type="pres">
      <dgm:prSet presAssocID="{F511F6E1-ECDE-4A05-9DE9-7CF7B95BD6BC}" presName="sibTrans" presStyleCnt="0"/>
      <dgm:spPr/>
    </dgm:pt>
    <dgm:pt modelId="{DDDD0405-94A4-4F7E-84C0-B08936BA105D}" type="pres">
      <dgm:prSet presAssocID="{1EAEA603-DE09-49C5-870F-D1F41B2B5284}" presName="node" presStyleLbl="node1" presStyleIdx="2" presStyleCnt="4">
        <dgm:presLayoutVars>
          <dgm:bulletEnabled val="1"/>
        </dgm:presLayoutVars>
      </dgm:prSet>
      <dgm:spPr/>
    </dgm:pt>
    <dgm:pt modelId="{0710C99A-5F7B-407E-B744-7A2A47CD11B9}" type="pres">
      <dgm:prSet presAssocID="{890EAA9D-8A16-4774-B6E9-D3003B970420}" presName="sibTrans" presStyleCnt="0"/>
      <dgm:spPr/>
    </dgm:pt>
    <dgm:pt modelId="{E65E3AF7-A4FD-4532-BDF5-6A54FC61A7EB}" type="pres">
      <dgm:prSet presAssocID="{7104D6FA-DB4F-4B4A-A0DF-566766697E31}" presName="node" presStyleLbl="node1" presStyleIdx="3" presStyleCnt="4">
        <dgm:presLayoutVars>
          <dgm:bulletEnabled val="1"/>
        </dgm:presLayoutVars>
      </dgm:prSet>
      <dgm:spPr/>
    </dgm:pt>
  </dgm:ptLst>
  <dgm:cxnLst>
    <dgm:cxn modelId="{8C54150D-4048-4814-B733-B06388C95598}" type="presOf" srcId="{4758438A-CDED-422C-85B9-1EE0E71E8938}" destId="{A3182548-A633-4AC2-81CE-A990FF7E0E83}" srcOrd="0" destOrd="0" presId="urn:microsoft.com/office/officeart/2005/8/layout/default"/>
    <dgm:cxn modelId="{2443AC0F-1B23-4EB5-AFF1-283E2100FCC8}" srcId="{5473269D-70B4-421D-9A3D-AABF027B7532}" destId="{7104D6FA-DB4F-4B4A-A0DF-566766697E31}" srcOrd="3" destOrd="0" parTransId="{00980FBD-7E95-4FC1-9C56-B28C0C2DE27A}" sibTransId="{9C265353-CF21-4FB3-8540-81C8053BB324}"/>
    <dgm:cxn modelId="{60BC3310-CC51-4662-B2E7-163EDA39872E}" type="presOf" srcId="{42559558-9156-4BC7-9D2D-EB64BEE0062C}" destId="{34F0EB0E-83C3-41CB-902E-B196D22515EE}" srcOrd="0" destOrd="0" presId="urn:microsoft.com/office/officeart/2005/8/layout/default"/>
    <dgm:cxn modelId="{A1B35773-D72D-4A1A-856E-763CF9EF9AC1}" srcId="{5473269D-70B4-421D-9A3D-AABF027B7532}" destId="{4758438A-CDED-422C-85B9-1EE0E71E8938}" srcOrd="0" destOrd="0" parTransId="{F3DCC76F-EFC4-455F-BDC3-5F06DAF1D69D}" sibTransId="{B07B4BBD-D47A-4D1B-AC54-B980DB9E203E}"/>
    <dgm:cxn modelId="{D3F51F84-6F17-4B6B-8307-5C4948FA872D}" type="presOf" srcId="{1EAEA603-DE09-49C5-870F-D1F41B2B5284}" destId="{DDDD0405-94A4-4F7E-84C0-B08936BA105D}" srcOrd="0" destOrd="0" presId="urn:microsoft.com/office/officeart/2005/8/layout/default"/>
    <dgm:cxn modelId="{C8E55085-5B33-4022-8722-B22D9D7BF306}" srcId="{5473269D-70B4-421D-9A3D-AABF027B7532}" destId="{42559558-9156-4BC7-9D2D-EB64BEE0062C}" srcOrd="1" destOrd="0" parTransId="{B8AA3E5D-5448-4929-B9B5-0C16A9032557}" sibTransId="{F511F6E1-ECDE-4A05-9DE9-7CF7B95BD6BC}"/>
    <dgm:cxn modelId="{CDEB0FB2-DB57-4C90-A0F3-DD33633D47B1}" type="presOf" srcId="{5473269D-70B4-421D-9A3D-AABF027B7532}" destId="{FE15BF96-1217-4D04-9111-6B177566BA00}" srcOrd="0" destOrd="0" presId="urn:microsoft.com/office/officeart/2005/8/layout/default"/>
    <dgm:cxn modelId="{270887BA-8795-4ACF-82E6-353B34B736DD}" type="presOf" srcId="{7104D6FA-DB4F-4B4A-A0DF-566766697E31}" destId="{E65E3AF7-A4FD-4532-BDF5-6A54FC61A7EB}" srcOrd="0" destOrd="0" presId="urn:microsoft.com/office/officeart/2005/8/layout/default"/>
    <dgm:cxn modelId="{FCB2FBE2-3F26-45F3-A409-19C26430EC3A}" srcId="{5473269D-70B4-421D-9A3D-AABF027B7532}" destId="{1EAEA603-DE09-49C5-870F-D1F41B2B5284}" srcOrd="2" destOrd="0" parTransId="{E3CAFF0B-D56A-4E74-B542-D6082145B731}" sibTransId="{890EAA9D-8A16-4774-B6E9-D3003B970420}"/>
    <dgm:cxn modelId="{1698C052-29E2-464B-980F-36EEF8E58FA5}" type="presParOf" srcId="{FE15BF96-1217-4D04-9111-6B177566BA00}" destId="{A3182548-A633-4AC2-81CE-A990FF7E0E83}" srcOrd="0" destOrd="0" presId="urn:microsoft.com/office/officeart/2005/8/layout/default"/>
    <dgm:cxn modelId="{45B9C490-DA50-4F9B-B288-926ECC6C8367}" type="presParOf" srcId="{FE15BF96-1217-4D04-9111-6B177566BA00}" destId="{201171EE-AE95-4E26-B678-411B98FE3F7E}" srcOrd="1" destOrd="0" presId="urn:microsoft.com/office/officeart/2005/8/layout/default"/>
    <dgm:cxn modelId="{BF3EEE2E-D196-49D7-B98B-8A7DF96BB06F}" type="presParOf" srcId="{FE15BF96-1217-4D04-9111-6B177566BA00}" destId="{34F0EB0E-83C3-41CB-902E-B196D22515EE}" srcOrd="2" destOrd="0" presId="urn:microsoft.com/office/officeart/2005/8/layout/default"/>
    <dgm:cxn modelId="{FB9099F4-05E4-44A5-BCE8-FD0F964A5382}" type="presParOf" srcId="{FE15BF96-1217-4D04-9111-6B177566BA00}" destId="{404C09DC-846A-4BBD-9586-71D0CBC1B9CE}" srcOrd="3" destOrd="0" presId="urn:microsoft.com/office/officeart/2005/8/layout/default"/>
    <dgm:cxn modelId="{D22F4C47-1067-41E3-95C5-96B9936C65FA}" type="presParOf" srcId="{FE15BF96-1217-4D04-9111-6B177566BA00}" destId="{DDDD0405-94A4-4F7E-84C0-B08936BA105D}" srcOrd="4" destOrd="0" presId="urn:microsoft.com/office/officeart/2005/8/layout/default"/>
    <dgm:cxn modelId="{B8805F99-9429-45E5-83CC-7EA416204B08}" type="presParOf" srcId="{FE15BF96-1217-4D04-9111-6B177566BA00}" destId="{0710C99A-5F7B-407E-B744-7A2A47CD11B9}" srcOrd="5" destOrd="0" presId="urn:microsoft.com/office/officeart/2005/8/layout/default"/>
    <dgm:cxn modelId="{8A09F307-05D6-4659-96E0-FD4A3AA393E0}" type="presParOf" srcId="{FE15BF96-1217-4D04-9111-6B177566BA00}" destId="{E65E3AF7-A4FD-4532-BDF5-6A54FC61A7E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BB323E9-445B-43D5-9083-3BDD96ED2468}" type="doc">
      <dgm:prSet loTypeId="urn:microsoft.com/office/officeart/2005/8/layout/default" loCatId="Inbox" qsTypeId="urn:microsoft.com/office/officeart/2005/8/quickstyle/simple4" qsCatId="simple" csTypeId="urn:microsoft.com/office/officeart/2005/8/colors/ColorSchemeForSuggestions" csCatId="other" phldr="1"/>
      <dgm:spPr/>
      <dgm:t>
        <a:bodyPr/>
        <a:lstStyle/>
        <a:p>
          <a:endParaRPr lang="en-US"/>
        </a:p>
      </dgm:t>
    </dgm:pt>
    <dgm:pt modelId="{CC4C26EA-B31E-4A66-9D4E-38E2A0962B85}">
      <dgm:prSet custT="1"/>
      <dgm:spPr/>
      <dgm:t>
        <a:bodyPr/>
        <a:lstStyle/>
        <a:p>
          <a:r>
            <a:rPr lang="en-US" sz="1800" b="1" dirty="0"/>
            <a:t>When you come home from school, your mom is very upset because she thinks you broke her favorite  lamp without telling her about it. She automatically grounds you, but you know it was actually your brother who id it?</a:t>
          </a:r>
          <a:endParaRPr lang="en-US" sz="1800" dirty="0"/>
        </a:p>
      </dgm:t>
    </dgm:pt>
    <dgm:pt modelId="{017A00D6-7977-4137-8126-9FCAFCD84E21}" type="parTrans" cxnId="{C3FDAF07-D67C-4E42-BB8F-229680731B18}">
      <dgm:prSet/>
      <dgm:spPr/>
      <dgm:t>
        <a:bodyPr/>
        <a:lstStyle/>
        <a:p>
          <a:endParaRPr lang="en-US"/>
        </a:p>
      </dgm:t>
    </dgm:pt>
    <dgm:pt modelId="{738B63C8-8D75-4462-B106-52FE75D0849E}" type="sibTrans" cxnId="{C3FDAF07-D67C-4E42-BB8F-229680731B18}">
      <dgm:prSet/>
      <dgm:spPr/>
      <dgm:t>
        <a:bodyPr/>
        <a:lstStyle/>
        <a:p>
          <a:endParaRPr lang="en-US"/>
        </a:p>
      </dgm:t>
    </dgm:pt>
    <dgm:pt modelId="{EF4B3CF2-62AF-4FFB-8038-273B6E18C2EE}">
      <dgm:prSet custT="1"/>
      <dgm:spPr/>
      <dgm:t>
        <a:bodyPr/>
        <a:lstStyle/>
        <a:p>
          <a:r>
            <a:rPr lang="en-US" sz="1800" b="1" dirty="0"/>
            <a:t>A classmate asks you for the 20</a:t>
          </a:r>
          <a:r>
            <a:rPr lang="en-US" sz="1800" b="1" baseline="30000" dirty="0"/>
            <a:t>th</a:t>
          </a:r>
          <a:r>
            <a:rPr lang="en-US" sz="1800" b="1" dirty="0"/>
            <a:t> time to borrow a pen. Every time you lend one, you don’t get it back. This time you say no. She gets angry and starts to yell at you.</a:t>
          </a:r>
          <a:endParaRPr lang="en-US" sz="1800" dirty="0"/>
        </a:p>
      </dgm:t>
    </dgm:pt>
    <dgm:pt modelId="{3F659AAA-A41E-499E-A1A2-22B109D33292}" type="parTrans" cxnId="{F2BB11A4-2A99-46F5-90FB-C30C3E758774}">
      <dgm:prSet/>
      <dgm:spPr/>
      <dgm:t>
        <a:bodyPr/>
        <a:lstStyle/>
        <a:p>
          <a:endParaRPr lang="en-US"/>
        </a:p>
      </dgm:t>
    </dgm:pt>
    <dgm:pt modelId="{C6A45140-8E72-42BF-8D02-011257DBDF7A}" type="sibTrans" cxnId="{F2BB11A4-2A99-46F5-90FB-C30C3E758774}">
      <dgm:prSet/>
      <dgm:spPr/>
      <dgm:t>
        <a:bodyPr/>
        <a:lstStyle/>
        <a:p>
          <a:endParaRPr lang="en-US"/>
        </a:p>
      </dgm:t>
    </dgm:pt>
    <dgm:pt modelId="{F04F7214-5A01-411B-B75E-F21C968763D9}" type="pres">
      <dgm:prSet presAssocID="{2BB323E9-445B-43D5-9083-3BDD96ED2468}" presName="diagram" presStyleCnt="0">
        <dgm:presLayoutVars>
          <dgm:dir/>
          <dgm:resizeHandles val="exact"/>
        </dgm:presLayoutVars>
      </dgm:prSet>
      <dgm:spPr/>
    </dgm:pt>
    <dgm:pt modelId="{69893333-EE6D-47F1-B9E9-43E0DFBC6F87}" type="pres">
      <dgm:prSet presAssocID="{CC4C26EA-B31E-4A66-9D4E-38E2A0962B85}" presName="node" presStyleLbl="node1" presStyleIdx="0" presStyleCnt="2" custScaleY="126834">
        <dgm:presLayoutVars>
          <dgm:bulletEnabled val="1"/>
        </dgm:presLayoutVars>
      </dgm:prSet>
      <dgm:spPr/>
    </dgm:pt>
    <dgm:pt modelId="{7C90E361-FFB4-45CD-BCDB-EE70FB02C476}" type="pres">
      <dgm:prSet presAssocID="{738B63C8-8D75-4462-B106-52FE75D0849E}" presName="sibTrans" presStyleCnt="0"/>
      <dgm:spPr/>
    </dgm:pt>
    <dgm:pt modelId="{83184FF0-4483-4389-8B9E-D6A6432714C7}" type="pres">
      <dgm:prSet presAssocID="{EF4B3CF2-62AF-4FFB-8038-273B6E18C2EE}" presName="node" presStyleLbl="node1" presStyleIdx="1" presStyleCnt="2" custScaleY="126454">
        <dgm:presLayoutVars>
          <dgm:bulletEnabled val="1"/>
        </dgm:presLayoutVars>
      </dgm:prSet>
      <dgm:spPr/>
    </dgm:pt>
  </dgm:ptLst>
  <dgm:cxnLst>
    <dgm:cxn modelId="{C3FDAF07-D67C-4E42-BB8F-229680731B18}" srcId="{2BB323E9-445B-43D5-9083-3BDD96ED2468}" destId="{CC4C26EA-B31E-4A66-9D4E-38E2A0962B85}" srcOrd="0" destOrd="0" parTransId="{017A00D6-7977-4137-8126-9FCAFCD84E21}" sibTransId="{738B63C8-8D75-4462-B106-52FE75D0849E}"/>
    <dgm:cxn modelId="{07862974-4DE5-4E86-8120-668601E6C389}" type="presOf" srcId="{2BB323E9-445B-43D5-9083-3BDD96ED2468}" destId="{F04F7214-5A01-411B-B75E-F21C968763D9}" srcOrd="0" destOrd="0" presId="urn:microsoft.com/office/officeart/2005/8/layout/default"/>
    <dgm:cxn modelId="{5BCD6E9A-8ABF-48FC-AD54-441A5F64573A}" type="presOf" srcId="{EF4B3CF2-62AF-4FFB-8038-273B6E18C2EE}" destId="{83184FF0-4483-4389-8B9E-D6A6432714C7}" srcOrd="0" destOrd="0" presId="urn:microsoft.com/office/officeart/2005/8/layout/default"/>
    <dgm:cxn modelId="{F2BB11A4-2A99-46F5-90FB-C30C3E758774}" srcId="{2BB323E9-445B-43D5-9083-3BDD96ED2468}" destId="{EF4B3CF2-62AF-4FFB-8038-273B6E18C2EE}" srcOrd="1" destOrd="0" parTransId="{3F659AAA-A41E-499E-A1A2-22B109D33292}" sibTransId="{C6A45140-8E72-42BF-8D02-011257DBDF7A}"/>
    <dgm:cxn modelId="{4ABFA6AE-F0C3-4D3A-BD7B-832A9BACDCDC}" type="presOf" srcId="{CC4C26EA-B31E-4A66-9D4E-38E2A0962B85}" destId="{69893333-EE6D-47F1-B9E9-43E0DFBC6F87}" srcOrd="0" destOrd="0" presId="urn:microsoft.com/office/officeart/2005/8/layout/default"/>
    <dgm:cxn modelId="{3B3FC7CE-6575-4925-AD24-151AFA1A995E}" type="presParOf" srcId="{F04F7214-5A01-411B-B75E-F21C968763D9}" destId="{69893333-EE6D-47F1-B9E9-43E0DFBC6F87}" srcOrd="0" destOrd="0" presId="urn:microsoft.com/office/officeart/2005/8/layout/default"/>
    <dgm:cxn modelId="{C8544D72-96CC-4B33-B637-E977B32A9C63}" type="presParOf" srcId="{F04F7214-5A01-411B-B75E-F21C968763D9}" destId="{7C90E361-FFB4-45CD-BCDB-EE70FB02C476}" srcOrd="1" destOrd="0" presId="urn:microsoft.com/office/officeart/2005/8/layout/default"/>
    <dgm:cxn modelId="{28E626D8-CD13-4F4D-9645-FEFC1523155A}" type="presParOf" srcId="{F04F7214-5A01-411B-B75E-F21C968763D9}" destId="{83184FF0-4483-4389-8B9E-D6A6432714C7}"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E12B5B1-A952-41BF-9742-D78472A23F74}" type="doc">
      <dgm:prSet loTypeId="urn:microsoft.com/office/officeart/2005/8/layout/default" loCatId="Inbox" qsTypeId="urn:microsoft.com/office/officeart/2005/8/quickstyle/simple4" qsCatId="simple" csTypeId="urn:microsoft.com/office/officeart/2005/8/colors/ColorSchemeForSuggestions" csCatId="other"/>
      <dgm:spPr/>
      <dgm:t>
        <a:bodyPr/>
        <a:lstStyle/>
        <a:p>
          <a:endParaRPr lang="en-US"/>
        </a:p>
      </dgm:t>
    </dgm:pt>
    <dgm:pt modelId="{6960135F-C8A8-47F1-9B14-6974C42C8383}">
      <dgm:prSet/>
      <dgm:spPr/>
      <dgm:t>
        <a:bodyPr/>
        <a:lstStyle/>
        <a:p>
          <a:r>
            <a:rPr lang="en-US" b="1"/>
            <a:t>How did you try to resolve the conflict?</a:t>
          </a:r>
          <a:endParaRPr lang="en-US"/>
        </a:p>
      </dgm:t>
    </dgm:pt>
    <dgm:pt modelId="{78CDE05D-2F49-44F4-BFAF-43A364078A70}" type="parTrans" cxnId="{348A2F72-F594-4688-AA65-643E79AB5F62}">
      <dgm:prSet/>
      <dgm:spPr/>
      <dgm:t>
        <a:bodyPr/>
        <a:lstStyle/>
        <a:p>
          <a:endParaRPr lang="en-US"/>
        </a:p>
      </dgm:t>
    </dgm:pt>
    <dgm:pt modelId="{8B61EFAE-1A2E-4EB9-833B-C580F1264A06}" type="sibTrans" cxnId="{348A2F72-F594-4688-AA65-643E79AB5F62}">
      <dgm:prSet/>
      <dgm:spPr/>
      <dgm:t>
        <a:bodyPr/>
        <a:lstStyle/>
        <a:p>
          <a:endParaRPr lang="en-US"/>
        </a:p>
      </dgm:t>
    </dgm:pt>
    <dgm:pt modelId="{CD92B26E-BBD8-4C40-B70E-AD1C65841E38}">
      <dgm:prSet/>
      <dgm:spPr/>
      <dgm:t>
        <a:bodyPr/>
        <a:lstStyle/>
        <a:p>
          <a:r>
            <a:rPr lang="en-US" b="1"/>
            <a:t>What did each person want vs. what they got?</a:t>
          </a:r>
          <a:endParaRPr lang="en-US"/>
        </a:p>
      </dgm:t>
    </dgm:pt>
    <dgm:pt modelId="{38D7D70E-5359-4918-91C0-A8F651CEFB78}" type="parTrans" cxnId="{65BCC4C7-8006-458D-AF66-701901CA0E98}">
      <dgm:prSet/>
      <dgm:spPr/>
      <dgm:t>
        <a:bodyPr/>
        <a:lstStyle/>
        <a:p>
          <a:endParaRPr lang="en-US"/>
        </a:p>
      </dgm:t>
    </dgm:pt>
    <dgm:pt modelId="{29FE8F45-7D37-42B2-A3CF-B83F008DF090}" type="sibTrans" cxnId="{65BCC4C7-8006-458D-AF66-701901CA0E98}">
      <dgm:prSet/>
      <dgm:spPr/>
      <dgm:t>
        <a:bodyPr/>
        <a:lstStyle/>
        <a:p>
          <a:endParaRPr lang="en-US"/>
        </a:p>
      </dgm:t>
    </dgm:pt>
    <dgm:pt modelId="{4347DD0B-7860-4CC7-B669-9C6B35E35DF4}">
      <dgm:prSet/>
      <dgm:spPr/>
      <dgm:t>
        <a:bodyPr/>
        <a:lstStyle/>
        <a:p>
          <a:r>
            <a:rPr lang="en-US" b="1"/>
            <a:t>The goal of conflict resolution is to resolve problems before they lead to violence, whether verbal or physical. What strategies should the people use to accomplish this?</a:t>
          </a:r>
          <a:endParaRPr lang="en-US"/>
        </a:p>
      </dgm:t>
    </dgm:pt>
    <dgm:pt modelId="{DE7B1708-D9AD-4D69-9D6D-C05FE6CEB768}" type="parTrans" cxnId="{90EAFBC3-C602-4682-B457-609D62A7D0C7}">
      <dgm:prSet/>
      <dgm:spPr/>
      <dgm:t>
        <a:bodyPr/>
        <a:lstStyle/>
        <a:p>
          <a:endParaRPr lang="en-US"/>
        </a:p>
      </dgm:t>
    </dgm:pt>
    <dgm:pt modelId="{207DEF55-C344-4EBE-8CEB-1D1316F47263}" type="sibTrans" cxnId="{90EAFBC3-C602-4682-B457-609D62A7D0C7}">
      <dgm:prSet/>
      <dgm:spPr/>
      <dgm:t>
        <a:bodyPr/>
        <a:lstStyle/>
        <a:p>
          <a:endParaRPr lang="en-US"/>
        </a:p>
      </dgm:t>
    </dgm:pt>
    <dgm:pt modelId="{CC44E4A2-F15A-43BC-B6D1-40A1E752A3AE}">
      <dgm:prSet/>
      <dgm:spPr/>
      <dgm:t>
        <a:bodyPr/>
        <a:lstStyle/>
        <a:p>
          <a:r>
            <a:rPr lang="en-US" b="1"/>
            <a:t>Describe possible outcomes (win/win, win/lose, etc)?</a:t>
          </a:r>
          <a:endParaRPr lang="en-US"/>
        </a:p>
      </dgm:t>
    </dgm:pt>
    <dgm:pt modelId="{B6C07B56-B746-4A7D-AAB3-10A09D9DC0F6}" type="parTrans" cxnId="{C7914066-1631-47AA-88FD-F4AE2F80C865}">
      <dgm:prSet/>
      <dgm:spPr/>
      <dgm:t>
        <a:bodyPr/>
        <a:lstStyle/>
        <a:p>
          <a:endParaRPr lang="en-US"/>
        </a:p>
      </dgm:t>
    </dgm:pt>
    <dgm:pt modelId="{23F3A171-5D50-4567-97AB-0ACC861ED4C3}" type="sibTrans" cxnId="{C7914066-1631-47AA-88FD-F4AE2F80C865}">
      <dgm:prSet/>
      <dgm:spPr/>
      <dgm:t>
        <a:bodyPr/>
        <a:lstStyle/>
        <a:p>
          <a:endParaRPr lang="en-US"/>
        </a:p>
      </dgm:t>
    </dgm:pt>
    <dgm:pt modelId="{87023594-2A53-4E7A-8EA8-53C0DC9620F8}" type="pres">
      <dgm:prSet presAssocID="{3E12B5B1-A952-41BF-9742-D78472A23F74}" presName="diagram" presStyleCnt="0">
        <dgm:presLayoutVars>
          <dgm:dir/>
          <dgm:resizeHandles val="exact"/>
        </dgm:presLayoutVars>
      </dgm:prSet>
      <dgm:spPr/>
    </dgm:pt>
    <dgm:pt modelId="{F7F5D7C2-DD44-47F4-8E41-91131A5DE09A}" type="pres">
      <dgm:prSet presAssocID="{6960135F-C8A8-47F1-9B14-6974C42C8383}" presName="node" presStyleLbl="node1" presStyleIdx="0" presStyleCnt="4">
        <dgm:presLayoutVars>
          <dgm:bulletEnabled val="1"/>
        </dgm:presLayoutVars>
      </dgm:prSet>
      <dgm:spPr/>
    </dgm:pt>
    <dgm:pt modelId="{17AD544B-B2A8-4489-B6A3-7F91817BC805}" type="pres">
      <dgm:prSet presAssocID="{8B61EFAE-1A2E-4EB9-833B-C580F1264A06}" presName="sibTrans" presStyleCnt="0"/>
      <dgm:spPr/>
    </dgm:pt>
    <dgm:pt modelId="{5F36C0A8-A1CC-42D5-8A23-672CCFEDDF28}" type="pres">
      <dgm:prSet presAssocID="{CD92B26E-BBD8-4C40-B70E-AD1C65841E38}" presName="node" presStyleLbl="node1" presStyleIdx="1" presStyleCnt="4">
        <dgm:presLayoutVars>
          <dgm:bulletEnabled val="1"/>
        </dgm:presLayoutVars>
      </dgm:prSet>
      <dgm:spPr/>
    </dgm:pt>
    <dgm:pt modelId="{8B18DB7E-2F60-4B9A-86D2-0B1F53C9A364}" type="pres">
      <dgm:prSet presAssocID="{29FE8F45-7D37-42B2-A3CF-B83F008DF090}" presName="sibTrans" presStyleCnt="0"/>
      <dgm:spPr/>
    </dgm:pt>
    <dgm:pt modelId="{CDB7559D-17D1-4EA1-A3AC-96C86737F83D}" type="pres">
      <dgm:prSet presAssocID="{4347DD0B-7860-4CC7-B669-9C6B35E35DF4}" presName="node" presStyleLbl="node1" presStyleIdx="2" presStyleCnt="4">
        <dgm:presLayoutVars>
          <dgm:bulletEnabled val="1"/>
        </dgm:presLayoutVars>
      </dgm:prSet>
      <dgm:spPr/>
    </dgm:pt>
    <dgm:pt modelId="{698AAE8E-D26D-459B-97C0-2BB06BFAFA9C}" type="pres">
      <dgm:prSet presAssocID="{207DEF55-C344-4EBE-8CEB-1D1316F47263}" presName="sibTrans" presStyleCnt="0"/>
      <dgm:spPr/>
    </dgm:pt>
    <dgm:pt modelId="{F7FD80F9-DF5A-4456-B84B-7D5DA0B6BBBD}" type="pres">
      <dgm:prSet presAssocID="{CC44E4A2-F15A-43BC-B6D1-40A1E752A3AE}" presName="node" presStyleLbl="node1" presStyleIdx="3" presStyleCnt="4">
        <dgm:presLayoutVars>
          <dgm:bulletEnabled val="1"/>
        </dgm:presLayoutVars>
      </dgm:prSet>
      <dgm:spPr/>
    </dgm:pt>
  </dgm:ptLst>
  <dgm:cxnLst>
    <dgm:cxn modelId="{D92D4C3B-5DD8-4107-AD23-34DE639581D8}" type="presOf" srcId="{6960135F-C8A8-47F1-9B14-6974C42C8383}" destId="{F7F5D7C2-DD44-47F4-8E41-91131A5DE09A}" srcOrd="0" destOrd="0" presId="urn:microsoft.com/office/officeart/2005/8/layout/default"/>
    <dgm:cxn modelId="{C7914066-1631-47AA-88FD-F4AE2F80C865}" srcId="{3E12B5B1-A952-41BF-9742-D78472A23F74}" destId="{CC44E4A2-F15A-43BC-B6D1-40A1E752A3AE}" srcOrd="3" destOrd="0" parTransId="{B6C07B56-B746-4A7D-AAB3-10A09D9DC0F6}" sibTransId="{23F3A171-5D50-4567-97AB-0ACC861ED4C3}"/>
    <dgm:cxn modelId="{348A2F72-F594-4688-AA65-643E79AB5F62}" srcId="{3E12B5B1-A952-41BF-9742-D78472A23F74}" destId="{6960135F-C8A8-47F1-9B14-6974C42C8383}" srcOrd="0" destOrd="0" parTransId="{78CDE05D-2F49-44F4-BFAF-43A364078A70}" sibTransId="{8B61EFAE-1A2E-4EB9-833B-C580F1264A06}"/>
    <dgm:cxn modelId="{5CBC7778-42AB-4A04-9762-17619089467F}" type="presOf" srcId="{CD92B26E-BBD8-4C40-B70E-AD1C65841E38}" destId="{5F36C0A8-A1CC-42D5-8A23-672CCFEDDF28}" srcOrd="0" destOrd="0" presId="urn:microsoft.com/office/officeart/2005/8/layout/default"/>
    <dgm:cxn modelId="{2B081F85-29AD-4FC7-89FD-8272E59C57D2}" type="presOf" srcId="{4347DD0B-7860-4CC7-B669-9C6B35E35DF4}" destId="{CDB7559D-17D1-4EA1-A3AC-96C86737F83D}" srcOrd="0" destOrd="0" presId="urn:microsoft.com/office/officeart/2005/8/layout/default"/>
    <dgm:cxn modelId="{E103F8AE-1184-47AF-B213-0CE6913FEA07}" type="presOf" srcId="{CC44E4A2-F15A-43BC-B6D1-40A1E752A3AE}" destId="{F7FD80F9-DF5A-4456-B84B-7D5DA0B6BBBD}" srcOrd="0" destOrd="0" presId="urn:microsoft.com/office/officeart/2005/8/layout/default"/>
    <dgm:cxn modelId="{7F14B0B6-97B5-4BCE-89F2-78572EF52FFF}" type="presOf" srcId="{3E12B5B1-A952-41BF-9742-D78472A23F74}" destId="{87023594-2A53-4E7A-8EA8-53C0DC9620F8}" srcOrd="0" destOrd="0" presId="urn:microsoft.com/office/officeart/2005/8/layout/default"/>
    <dgm:cxn modelId="{90EAFBC3-C602-4682-B457-609D62A7D0C7}" srcId="{3E12B5B1-A952-41BF-9742-D78472A23F74}" destId="{4347DD0B-7860-4CC7-B669-9C6B35E35DF4}" srcOrd="2" destOrd="0" parTransId="{DE7B1708-D9AD-4D69-9D6D-C05FE6CEB768}" sibTransId="{207DEF55-C344-4EBE-8CEB-1D1316F47263}"/>
    <dgm:cxn modelId="{65BCC4C7-8006-458D-AF66-701901CA0E98}" srcId="{3E12B5B1-A952-41BF-9742-D78472A23F74}" destId="{CD92B26E-BBD8-4C40-B70E-AD1C65841E38}" srcOrd="1" destOrd="0" parTransId="{38D7D70E-5359-4918-91C0-A8F651CEFB78}" sibTransId="{29FE8F45-7D37-42B2-A3CF-B83F008DF090}"/>
    <dgm:cxn modelId="{F939C0D5-3C51-417B-82AC-8364CA8032EC}" type="presParOf" srcId="{87023594-2A53-4E7A-8EA8-53C0DC9620F8}" destId="{F7F5D7C2-DD44-47F4-8E41-91131A5DE09A}" srcOrd="0" destOrd="0" presId="urn:microsoft.com/office/officeart/2005/8/layout/default"/>
    <dgm:cxn modelId="{95F81ED5-C161-49B2-860D-63E08CD9B98E}" type="presParOf" srcId="{87023594-2A53-4E7A-8EA8-53C0DC9620F8}" destId="{17AD544B-B2A8-4489-B6A3-7F91817BC805}" srcOrd="1" destOrd="0" presId="urn:microsoft.com/office/officeart/2005/8/layout/default"/>
    <dgm:cxn modelId="{5FD2EBED-A9B3-49D7-9F33-57474F3CF3D4}" type="presParOf" srcId="{87023594-2A53-4E7A-8EA8-53C0DC9620F8}" destId="{5F36C0A8-A1CC-42D5-8A23-672CCFEDDF28}" srcOrd="2" destOrd="0" presId="urn:microsoft.com/office/officeart/2005/8/layout/default"/>
    <dgm:cxn modelId="{20555663-A357-49F3-B484-EB0D6EDA6604}" type="presParOf" srcId="{87023594-2A53-4E7A-8EA8-53C0DC9620F8}" destId="{8B18DB7E-2F60-4B9A-86D2-0B1F53C9A364}" srcOrd="3" destOrd="0" presId="urn:microsoft.com/office/officeart/2005/8/layout/default"/>
    <dgm:cxn modelId="{54FAFFAA-6BD0-446E-9965-578A77B5EA26}" type="presParOf" srcId="{87023594-2A53-4E7A-8EA8-53C0DC9620F8}" destId="{CDB7559D-17D1-4EA1-A3AC-96C86737F83D}" srcOrd="4" destOrd="0" presId="urn:microsoft.com/office/officeart/2005/8/layout/default"/>
    <dgm:cxn modelId="{7B2C1E40-673C-44B4-9EEC-A4922CD70E64}" type="presParOf" srcId="{87023594-2A53-4E7A-8EA8-53C0DC9620F8}" destId="{698AAE8E-D26D-459B-97C0-2BB06BFAFA9C}" srcOrd="5" destOrd="0" presId="urn:microsoft.com/office/officeart/2005/8/layout/default"/>
    <dgm:cxn modelId="{12212EB5-6324-4F51-932E-14DBA85C844D}" type="presParOf" srcId="{87023594-2A53-4E7A-8EA8-53C0DC9620F8}" destId="{F7FD80F9-DF5A-4456-B84B-7D5DA0B6BBB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D6A1FB-B1C5-43F9-9784-581110B697A4}" type="doc">
      <dgm:prSet loTypeId="urn:microsoft.com/office/officeart/2005/8/layout/hierarchy1" loCatId="Inbox" qsTypeId="urn:microsoft.com/office/officeart/2005/8/quickstyle/simple4" qsCatId="simple" csTypeId="urn:microsoft.com/office/officeart/2005/8/colors/accent3_2" csCatId="accent3"/>
      <dgm:spPr/>
      <dgm:t>
        <a:bodyPr/>
        <a:lstStyle/>
        <a:p>
          <a:endParaRPr lang="en-US"/>
        </a:p>
      </dgm:t>
    </dgm:pt>
    <dgm:pt modelId="{9432B787-35A9-435B-967F-FB1237B11EE6}">
      <dgm:prSet/>
      <dgm:spPr/>
      <dgm:t>
        <a:bodyPr/>
        <a:lstStyle/>
        <a:p>
          <a:r>
            <a:rPr lang="en-US" b="1"/>
            <a:t>6</a:t>
          </a:r>
          <a:r>
            <a:rPr lang="en-US" b="1" baseline="30000"/>
            <a:t>th </a:t>
          </a:r>
          <a:r>
            <a:rPr lang="en-US" b="1"/>
            <a:t>Grade - YouTube: Conflict Resolution 1:54 - Urban Tech Center: </a:t>
          </a:r>
          <a:endParaRPr lang="en-US"/>
        </a:p>
      </dgm:t>
    </dgm:pt>
    <dgm:pt modelId="{F8D34BCB-7575-4CCC-B25C-637C62AA8EB8}" type="parTrans" cxnId="{0B8EE3DA-7919-4611-AB19-B5DEF77CB5AB}">
      <dgm:prSet/>
      <dgm:spPr/>
      <dgm:t>
        <a:bodyPr/>
        <a:lstStyle/>
        <a:p>
          <a:endParaRPr lang="en-US"/>
        </a:p>
      </dgm:t>
    </dgm:pt>
    <dgm:pt modelId="{8ABB3621-6D2D-4997-B71E-DC447C9EE7A5}" type="sibTrans" cxnId="{0B8EE3DA-7919-4611-AB19-B5DEF77CB5AB}">
      <dgm:prSet/>
      <dgm:spPr/>
      <dgm:t>
        <a:bodyPr/>
        <a:lstStyle/>
        <a:p>
          <a:endParaRPr lang="en-US"/>
        </a:p>
      </dgm:t>
    </dgm:pt>
    <dgm:pt modelId="{6C85C6F8-EE46-4CC5-8BC7-C31E5657B0F7}">
      <dgm:prSet/>
      <dgm:spPr/>
      <dgm:t>
        <a:bodyPr/>
        <a:lstStyle/>
        <a:p>
          <a:r>
            <a:rPr lang="en-US" b="1"/>
            <a:t>7</a:t>
          </a:r>
          <a:r>
            <a:rPr lang="en-US" b="1" baseline="30000"/>
            <a:t>th</a:t>
          </a:r>
          <a:r>
            <a:rPr lang="en-US" b="1"/>
            <a:t> Grade - YouTube: Conflict Resolution - Montclair YMCA Teens</a:t>
          </a:r>
          <a:endParaRPr lang="en-US"/>
        </a:p>
      </dgm:t>
    </dgm:pt>
    <dgm:pt modelId="{E0420C38-C41B-4D6E-BED4-344270709155}" type="parTrans" cxnId="{41DB156B-44CD-493C-95A3-29C849DDA6EB}">
      <dgm:prSet/>
      <dgm:spPr/>
      <dgm:t>
        <a:bodyPr/>
        <a:lstStyle/>
        <a:p>
          <a:endParaRPr lang="en-US"/>
        </a:p>
      </dgm:t>
    </dgm:pt>
    <dgm:pt modelId="{D569065D-9E6E-47D4-8A20-431D3905481A}" type="sibTrans" cxnId="{41DB156B-44CD-493C-95A3-29C849DDA6EB}">
      <dgm:prSet/>
      <dgm:spPr/>
      <dgm:t>
        <a:bodyPr/>
        <a:lstStyle/>
        <a:p>
          <a:endParaRPr lang="en-US"/>
        </a:p>
      </dgm:t>
    </dgm:pt>
    <dgm:pt modelId="{9DEFC24C-0EC0-4ABA-AEB1-2129D463FD13}">
      <dgm:prSet/>
      <dgm:spPr/>
      <dgm:t>
        <a:bodyPr/>
        <a:lstStyle/>
        <a:p>
          <a:r>
            <a:rPr lang="en-US" b="1"/>
            <a:t>8</a:t>
          </a:r>
          <a:r>
            <a:rPr lang="en-US" b="1" baseline="30000"/>
            <a:t>th </a:t>
          </a:r>
          <a:r>
            <a:rPr lang="en-US" b="1"/>
            <a:t>Grade - YouTube:  Conflict Resolution -The Water Boy</a:t>
          </a:r>
          <a:endParaRPr lang="en-US"/>
        </a:p>
      </dgm:t>
    </dgm:pt>
    <dgm:pt modelId="{94490586-4ECB-4DD7-8A59-3142B57C3F94}" type="parTrans" cxnId="{2FDCE351-4E38-4821-BA7D-C9AA018DAB71}">
      <dgm:prSet/>
      <dgm:spPr/>
      <dgm:t>
        <a:bodyPr/>
        <a:lstStyle/>
        <a:p>
          <a:endParaRPr lang="en-US"/>
        </a:p>
      </dgm:t>
    </dgm:pt>
    <dgm:pt modelId="{CBAFD2D8-1815-45F6-93A8-0D3C4AE8A8B3}" type="sibTrans" cxnId="{2FDCE351-4E38-4821-BA7D-C9AA018DAB71}">
      <dgm:prSet/>
      <dgm:spPr/>
      <dgm:t>
        <a:bodyPr/>
        <a:lstStyle/>
        <a:p>
          <a:endParaRPr lang="en-US"/>
        </a:p>
      </dgm:t>
    </dgm:pt>
    <dgm:pt modelId="{75BB7D27-600B-406E-B6F8-96590E13C639}" type="pres">
      <dgm:prSet presAssocID="{85D6A1FB-B1C5-43F9-9784-581110B697A4}" presName="hierChild1" presStyleCnt="0">
        <dgm:presLayoutVars>
          <dgm:chPref val="1"/>
          <dgm:dir/>
          <dgm:animOne val="branch"/>
          <dgm:animLvl val="lvl"/>
          <dgm:resizeHandles/>
        </dgm:presLayoutVars>
      </dgm:prSet>
      <dgm:spPr/>
    </dgm:pt>
    <dgm:pt modelId="{65ADF005-E935-4DD7-8AF8-6D7B6947A8C5}" type="pres">
      <dgm:prSet presAssocID="{9432B787-35A9-435B-967F-FB1237B11EE6}" presName="hierRoot1" presStyleCnt="0"/>
      <dgm:spPr/>
    </dgm:pt>
    <dgm:pt modelId="{24BA4F09-BC54-4C5B-A134-A8F7898FA6D5}" type="pres">
      <dgm:prSet presAssocID="{9432B787-35A9-435B-967F-FB1237B11EE6}" presName="composite" presStyleCnt="0"/>
      <dgm:spPr/>
    </dgm:pt>
    <dgm:pt modelId="{0203A9B9-6853-4A01-8C43-23BC2A25FDE1}" type="pres">
      <dgm:prSet presAssocID="{9432B787-35A9-435B-967F-FB1237B11EE6}" presName="background" presStyleLbl="node0" presStyleIdx="0" presStyleCnt="3"/>
      <dgm:spPr/>
    </dgm:pt>
    <dgm:pt modelId="{CDF31EA3-A331-4853-897D-B9996937E7FB}" type="pres">
      <dgm:prSet presAssocID="{9432B787-35A9-435B-967F-FB1237B11EE6}" presName="text" presStyleLbl="fgAcc0" presStyleIdx="0" presStyleCnt="3">
        <dgm:presLayoutVars>
          <dgm:chPref val="3"/>
        </dgm:presLayoutVars>
      </dgm:prSet>
      <dgm:spPr/>
    </dgm:pt>
    <dgm:pt modelId="{B3B28656-F3A0-481C-AA57-43B21DF12CFC}" type="pres">
      <dgm:prSet presAssocID="{9432B787-35A9-435B-967F-FB1237B11EE6}" presName="hierChild2" presStyleCnt="0"/>
      <dgm:spPr/>
    </dgm:pt>
    <dgm:pt modelId="{89DD7E20-AFD0-45E0-8036-75F3CB6FF3B4}" type="pres">
      <dgm:prSet presAssocID="{6C85C6F8-EE46-4CC5-8BC7-C31E5657B0F7}" presName="hierRoot1" presStyleCnt="0"/>
      <dgm:spPr/>
    </dgm:pt>
    <dgm:pt modelId="{F015C306-8A9F-49C0-8229-1D1A653AF777}" type="pres">
      <dgm:prSet presAssocID="{6C85C6F8-EE46-4CC5-8BC7-C31E5657B0F7}" presName="composite" presStyleCnt="0"/>
      <dgm:spPr/>
    </dgm:pt>
    <dgm:pt modelId="{00FD86D3-3919-4DD4-9C1A-146D50247AF5}" type="pres">
      <dgm:prSet presAssocID="{6C85C6F8-EE46-4CC5-8BC7-C31E5657B0F7}" presName="background" presStyleLbl="node0" presStyleIdx="1" presStyleCnt="3"/>
      <dgm:spPr/>
    </dgm:pt>
    <dgm:pt modelId="{8D5859A3-C37B-40A4-B6AD-9485E6E2E159}" type="pres">
      <dgm:prSet presAssocID="{6C85C6F8-EE46-4CC5-8BC7-C31E5657B0F7}" presName="text" presStyleLbl="fgAcc0" presStyleIdx="1" presStyleCnt="3">
        <dgm:presLayoutVars>
          <dgm:chPref val="3"/>
        </dgm:presLayoutVars>
      </dgm:prSet>
      <dgm:spPr/>
    </dgm:pt>
    <dgm:pt modelId="{8F5830F8-8422-4B6A-87A6-EB5D2139A7A2}" type="pres">
      <dgm:prSet presAssocID="{6C85C6F8-EE46-4CC5-8BC7-C31E5657B0F7}" presName="hierChild2" presStyleCnt="0"/>
      <dgm:spPr/>
    </dgm:pt>
    <dgm:pt modelId="{FF5DF072-DDCA-4596-A21F-3B9B931FBACA}" type="pres">
      <dgm:prSet presAssocID="{9DEFC24C-0EC0-4ABA-AEB1-2129D463FD13}" presName="hierRoot1" presStyleCnt="0"/>
      <dgm:spPr/>
    </dgm:pt>
    <dgm:pt modelId="{5CF4BA16-132B-4049-9666-4795DA03C1A9}" type="pres">
      <dgm:prSet presAssocID="{9DEFC24C-0EC0-4ABA-AEB1-2129D463FD13}" presName="composite" presStyleCnt="0"/>
      <dgm:spPr/>
    </dgm:pt>
    <dgm:pt modelId="{0FB38216-13AD-48A1-84BA-916937BBF801}" type="pres">
      <dgm:prSet presAssocID="{9DEFC24C-0EC0-4ABA-AEB1-2129D463FD13}" presName="background" presStyleLbl="node0" presStyleIdx="2" presStyleCnt="3"/>
      <dgm:spPr/>
    </dgm:pt>
    <dgm:pt modelId="{9AF8C8DB-9DB3-4A67-9DC9-527344406F6B}" type="pres">
      <dgm:prSet presAssocID="{9DEFC24C-0EC0-4ABA-AEB1-2129D463FD13}" presName="text" presStyleLbl="fgAcc0" presStyleIdx="2" presStyleCnt="3">
        <dgm:presLayoutVars>
          <dgm:chPref val="3"/>
        </dgm:presLayoutVars>
      </dgm:prSet>
      <dgm:spPr/>
    </dgm:pt>
    <dgm:pt modelId="{8814690C-05C5-4FDC-9038-C94D0236FD4D}" type="pres">
      <dgm:prSet presAssocID="{9DEFC24C-0EC0-4ABA-AEB1-2129D463FD13}" presName="hierChild2" presStyleCnt="0"/>
      <dgm:spPr/>
    </dgm:pt>
  </dgm:ptLst>
  <dgm:cxnLst>
    <dgm:cxn modelId="{24F20E38-24F5-45A8-96E9-C10E94D337BE}" type="presOf" srcId="{9432B787-35A9-435B-967F-FB1237B11EE6}" destId="{CDF31EA3-A331-4853-897D-B9996937E7FB}" srcOrd="0" destOrd="0" presId="urn:microsoft.com/office/officeart/2005/8/layout/hierarchy1"/>
    <dgm:cxn modelId="{41DB156B-44CD-493C-95A3-29C849DDA6EB}" srcId="{85D6A1FB-B1C5-43F9-9784-581110B697A4}" destId="{6C85C6F8-EE46-4CC5-8BC7-C31E5657B0F7}" srcOrd="1" destOrd="0" parTransId="{E0420C38-C41B-4D6E-BED4-344270709155}" sibTransId="{D569065D-9E6E-47D4-8A20-431D3905481A}"/>
    <dgm:cxn modelId="{2FDCE351-4E38-4821-BA7D-C9AA018DAB71}" srcId="{85D6A1FB-B1C5-43F9-9784-581110B697A4}" destId="{9DEFC24C-0EC0-4ABA-AEB1-2129D463FD13}" srcOrd="2" destOrd="0" parTransId="{94490586-4ECB-4DD7-8A59-3142B57C3F94}" sibTransId="{CBAFD2D8-1815-45F6-93A8-0D3C4AE8A8B3}"/>
    <dgm:cxn modelId="{906241C0-FB9C-4851-AA3E-10CB2C45B2D0}" type="presOf" srcId="{85D6A1FB-B1C5-43F9-9784-581110B697A4}" destId="{75BB7D27-600B-406E-B6F8-96590E13C639}" srcOrd="0" destOrd="0" presId="urn:microsoft.com/office/officeart/2005/8/layout/hierarchy1"/>
    <dgm:cxn modelId="{0B8EE3DA-7919-4611-AB19-B5DEF77CB5AB}" srcId="{85D6A1FB-B1C5-43F9-9784-581110B697A4}" destId="{9432B787-35A9-435B-967F-FB1237B11EE6}" srcOrd="0" destOrd="0" parTransId="{F8D34BCB-7575-4CCC-B25C-637C62AA8EB8}" sibTransId="{8ABB3621-6D2D-4997-B71E-DC447C9EE7A5}"/>
    <dgm:cxn modelId="{CBE12BDD-B215-4B16-BB5A-395B29A1C2EC}" type="presOf" srcId="{9DEFC24C-0EC0-4ABA-AEB1-2129D463FD13}" destId="{9AF8C8DB-9DB3-4A67-9DC9-527344406F6B}" srcOrd="0" destOrd="0" presId="urn:microsoft.com/office/officeart/2005/8/layout/hierarchy1"/>
    <dgm:cxn modelId="{CADFB9FC-3274-42AB-B94B-CE2EEF99C857}" type="presOf" srcId="{6C85C6F8-EE46-4CC5-8BC7-C31E5657B0F7}" destId="{8D5859A3-C37B-40A4-B6AD-9485E6E2E159}" srcOrd="0" destOrd="0" presId="urn:microsoft.com/office/officeart/2005/8/layout/hierarchy1"/>
    <dgm:cxn modelId="{43148897-2AD5-47D0-A30B-2E3F8815C656}" type="presParOf" srcId="{75BB7D27-600B-406E-B6F8-96590E13C639}" destId="{65ADF005-E935-4DD7-8AF8-6D7B6947A8C5}" srcOrd="0" destOrd="0" presId="urn:microsoft.com/office/officeart/2005/8/layout/hierarchy1"/>
    <dgm:cxn modelId="{A7622BD6-7FF2-4749-8243-DC0BDBC9DC18}" type="presParOf" srcId="{65ADF005-E935-4DD7-8AF8-6D7B6947A8C5}" destId="{24BA4F09-BC54-4C5B-A134-A8F7898FA6D5}" srcOrd="0" destOrd="0" presId="urn:microsoft.com/office/officeart/2005/8/layout/hierarchy1"/>
    <dgm:cxn modelId="{0A9F5400-7DD4-4CBF-B3AD-80E193C0D43C}" type="presParOf" srcId="{24BA4F09-BC54-4C5B-A134-A8F7898FA6D5}" destId="{0203A9B9-6853-4A01-8C43-23BC2A25FDE1}" srcOrd="0" destOrd="0" presId="urn:microsoft.com/office/officeart/2005/8/layout/hierarchy1"/>
    <dgm:cxn modelId="{DDF4C7FD-CECF-4CA6-BFDF-70963CF1B8B2}" type="presParOf" srcId="{24BA4F09-BC54-4C5B-A134-A8F7898FA6D5}" destId="{CDF31EA3-A331-4853-897D-B9996937E7FB}" srcOrd="1" destOrd="0" presId="urn:microsoft.com/office/officeart/2005/8/layout/hierarchy1"/>
    <dgm:cxn modelId="{E6785CF9-958F-407B-A088-20468C669543}" type="presParOf" srcId="{65ADF005-E935-4DD7-8AF8-6D7B6947A8C5}" destId="{B3B28656-F3A0-481C-AA57-43B21DF12CFC}" srcOrd="1" destOrd="0" presId="urn:microsoft.com/office/officeart/2005/8/layout/hierarchy1"/>
    <dgm:cxn modelId="{86263D9D-7040-4E35-9EA3-6C5910F21D81}" type="presParOf" srcId="{75BB7D27-600B-406E-B6F8-96590E13C639}" destId="{89DD7E20-AFD0-45E0-8036-75F3CB6FF3B4}" srcOrd="1" destOrd="0" presId="urn:microsoft.com/office/officeart/2005/8/layout/hierarchy1"/>
    <dgm:cxn modelId="{33A9A958-3B12-4850-A884-3FB2B832D787}" type="presParOf" srcId="{89DD7E20-AFD0-45E0-8036-75F3CB6FF3B4}" destId="{F015C306-8A9F-49C0-8229-1D1A653AF777}" srcOrd="0" destOrd="0" presId="urn:microsoft.com/office/officeart/2005/8/layout/hierarchy1"/>
    <dgm:cxn modelId="{A62D72B5-A86C-4EDD-8A43-7DE81A1E8338}" type="presParOf" srcId="{F015C306-8A9F-49C0-8229-1D1A653AF777}" destId="{00FD86D3-3919-4DD4-9C1A-146D50247AF5}" srcOrd="0" destOrd="0" presId="urn:microsoft.com/office/officeart/2005/8/layout/hierarchy1"/>
    <dgm:cxn modelId="{F8AA8A50-0026-4E22-AEE7-EDDBC45C344F}" type="presParOf" srcId="{F015C306-8A9F-49C0-8229-1D1A653AF777}" destId="{8D5859A3-C37B-40A4-B6AD-9485E6E2E159}" srcOrd="1" destOrd="0" presId="urn:microsoft.com/office/officeart/2005/8/layout/hierarchy1"/>
    <dgm:cxn modelId="{D9DEDF81-31B1-4482-B399-635167C74C2A}" type="presParOf" srcId="{89DD7E20-AFD0-45E0-8036-75F3CB6FF3B4}" destId="{8F5830F8-8422-4B6A-87A6-EB5D2139A7A2}" srcOrd="1" destOrd="0" presId="urn:microsoft.com/office/officeart/2005/8/layout/hierarchy1"/>
    <dgm:cxn modelId="{F593560C-CE98-4E46-8580-3E1DA6DB1D26}" type="presParOf" srcId="{75BB7D27-600B-406E-B6F8-96590E13C639}" destId="{FF5DF072-DDCA-4596-A21F-3B9B931FBACA}" srcOrd="2" destOrd="0" presId="urn:microsoft.com/office/officeart/2005/8/layout/hierarchy1"/>
    <dgm:cxn modelId="{C85AD324-0221-4F91-AF48-5547FCD764A5}" type="presParOf" srcId="{FF5DF072-DDCA-4596-A21F-3B9B931FBACA}" destId="{5CF4BA16-132B-4049-9666-4795DA03C1A9}" srcOrd="0" destOrd="0" presId="urn:microsoft.com/office/officeart/2005/8/layout/hierarchy1"/>
    <dgm:cxn modelId="{8FDD20F8-D445-492D-A726-4B5F4DC49691}" type="presParOf" srcId="{5CF4BA16-132B-4049-9666-4795DA03C1A9}" destId="{0FB38216-13AD-48A1-84BA-916937BBF801}" srcOrd="0" destOrd="0" presId="urn:microsoft.com/office/officeart/2005/8/layout/hierarchy1"/>
    <dgm:cxn modelId="{11577850-B73F-4B19-B7E1-94644023653A}" type="presParOf" srcId="{5CF4BA16-132B-4049-9666-4795DA03C1A9}" destId="{9AF8C8DB-9DB3-4A67-9DC9-527344406F6B}" srcOrd="1" destOrd="0" presId="urn:microsoft.com/office/officeart/2005/8/layout/hierarchy1"/>
    <dgm:cxn modelId="{795BE711-C907-426F-827F-24AA408A3526}" type="presParOf" srcId="{FF5DF072-DDCA-4596-A21F-3B9B931FBACA}" destId="{8814690C-05C5-4FDC-9038-C94D0236FD4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38FBA2-9200-4AFF-8EF4-D207CD380198}" type="doc">
      <dgm:prSet loTypeId="urn:microsoft.com/office/officeart/2016/7/layout/BasicLinearProcessNumbered" loCatId="process" qsTypeId="urn:microsoft.com/office/officeart/2005/8/quickstyle/simple1" qsCatId="simple" csTypeId="urn:microsoft.com/office/officeart/2005/8/colors/colorful5" csCatId="colorful"/>
      <dgm:spPr/>
      <dgm:t>
        <a:bodyPr/>
        <a:lstStyle/>
        <a:p>
          <a:endParaRPr lang="en-US"/>
        </a:p>
      </dgm:t>
    </dgm:pt>
    <dgm:pt modelId="{00A606E3-DB7C-48E5-8644-5796319717A0}">
      <dgm:prSet custT="1"/>
      <dgm:spPr/>
      <dgm:t>
        <a:bodyPr/>
        <a:lstStyle/>
        <a:p>
          <a:r>
            <a:rPr lang="en-US" sz="1600" b="1" i="0" dirty="0"/>
            <a:t>How do people react  when they are angry? Does it help solve the problem?</a:t>
          </a:r>
        </a:p>
      </dgm:t>
    </dgm:pt>
    <dgm:pt modelId="{280C373C-658A-4C36-8421-3427D8FAD0C6}" type="parTrans" cxnId="{5A5DA4F2-26CE-430D-B4C4-64D3C2595E21}">
      <dgm:prSet/>
      <dgm:spPr/>
      <dgm:t>
        <a:bodyPr/>
        <a:lstStyle/>
        <a:p>
          <a:endParaRPr lang="en-US"/>
        </a:p>
      </dgm:t>
    </dgm:pt>
    <dgm:pt modelId="{EB1005C3-58ED-414A-B5F8-C28C4F5DA78C}" type="sibTrans" cxnId="{5A5DA4F2-26CE-430D-B4C4-64D3C2595E21}">
      <dgm:prSet phldrT="1" phldr="0"/>
      <dgm:spPr/>
      <dgm:t>
        <a:bodyPr/>
        <a:lstStyle/>
        <a:p>
          <a:r>
            <a:rPr lang="en-US"/>
            <a:t>1</a:t>
          </a:r>
        </a:p>
      </dgm:t>
    </dgm:pt>
    <dgm:pt modelId="{196D24B5-B31B-4ADD-94AD-482EAA462212}">
      <dgm:prSet custT="1"/>
      <dgm:spPr/>
      <dgm:t>
        <a:bodyPr/>
        <a:lstStyle/>
        <a:p>
          <a:r>
            <a:rPr lang="en-US" sz="1600" b="1" i="0" dirty="0"/>
            <a:t>What do you think are the best ways to handle anger?</a:t>
          </a:r>
        </a:p>
      </dgm:t>
    </dgm:pt>
    <dgm:pt modelId="{F7A07D7A-7AE1-4FA9-A5AA-C8AB4B6877A9}" type="parTrans" cxnId="{F0F9CA90-7F7B-44EA-AAB9-5F5EBC5F175E}">
      <dgm:prSet/>
      <dgm:spPr/>
      <dgm:t>
        <a:bodyPr/>
        <a:lstStyle/>
        <a:p>
          <a:endParaRPr lang="en-US"/>
        </a:p>
      </dgm:t>
    </dgm:pt>
    <dgm:pt modelId="{366B5008-C45B-4880-8E25-9022473F28B5}" type="sibTrans" cxnId="{F0F9CA90-7F7B-44EA-AAB9-5F5EBC5F175E}">
      <dgm:prSet phldrT="2" phldr="0"/>
      <dgm:spPr/>
      <dgm:t>
        <a:bodyPr/>
        <a:lstStyle/>
        <a:p>
          <a:r>
            <a:rPr lang="en-US"/>
            <a:t>2</a:t>
          </a:r>
        </a:p>
      </dgm:t>
    </dgm:pt>
    <dgm:pt modelId="{FA64030B-3069-465E-9F05-D302418138FF}">
      <dgm:prSet custT="1"/>
      <dgm:spPr/>
      <dgm:t>
        <a:bodyPr/>
        <a:lstStyle/>
        <a:p>
          <a:r>
            <a:rPr lang="en-US" sz="1600" b="1" i="0" dirty="0"/>
            <a:t>You have a problem with a classmate, friend, or teacher. What steps do you take to resolve the situation?</a:t>
          </a:r>
        </a:p>
      </dgm:t>
    </dgm:pt>
    <dgm:pt modelId="{5E0FA231-4C79-4C83-8805-8728BF070FBC}" type="parTrans" cxnId="{3C58759B-8D61-4075-A3E9-4CF7661B7DE3}">
      <dgm:prSet/>
      <dgm:spPr/>
      <dgm:t>
        <a:bodyPr/>
        <a:lstStyle/>
        <a:p>
          <a:endParaRPr lang="en-US"/>
        </a:p>
      </dgm:t>
    </dgm:pt>
    <dgm:pt modelId="{D5728C06-1EED-41FE-BFA9-1C830DB54980}" type="sibTrans" cxnId="{3C58759B-8D61-4075-A3E9-4CF7661B7DE3}">
      <dgm:prSet phldrT="3" phldr="0"/>
      <dgm:spPr/>
      <dgm:t>
        <a:bodyPr/>
        <a:lstStyle/>
        <a:p>
          <a:r>
            <a:rPr lang="en-US"/>
            <a:t>3</a:t>
          </a:r>
        </a:p>
      </dgm:t>
    </dgm:pt>
    <dgm:pt modelId="{46C96555-6DBA-4995-B231-21F5B0B0C863}" type="pres">
      <dgm:prSet presAssocID="{AD38FBA2-9200-4AFF-8EF4-D207CD380198}" presName="Name0" presStyleCnt="0">
        <dgm:presLayoutVars>
          <dgm:animLvl val="lvl"/>
          <dgm:resizeHandles val="exact"/>
        </dgm:presLayoutVars>
      </dgm:prSet>
      <dgm:spPr/>
    </dgm:pt>
    <dgm:pt modelId="{46D9DF07-34FA-4909-953D-ED4372AE62A2}" type="pres">
      <dgm:prSet presAssocID="{00A606E3-DB7C-48E5-8644-5796319717A0}" presName="compositeNode" presStyleCnt="0">
        <dgm:presLayoutVars>
          <dgm:bulletEnabled val="1"/>
        </dgm:presLayoutVars>
      </dgm:prSet>
      <dgm:spPr/>
    </dgm:pt>
    <dgm:pt modelId="{D239DCD0-B601-4516-9C41-C3D58F359936}" type="pres">
      <dgm:prSet presAssocID="{00A606E3-DB7C-48E5-8644-5796319717A0}" presName="bgRect" presStyleLbl="bgAccFollowNode1" presStyleIdx="0" presStyleCnt="3"/>
      <dgm:spPr/>
    </dgm:pt>
    <dgm:pt modelId="{E4F5E89F-43C3-4B51-8BF8-A343CB2891C4}" type="pres">
      <dgm:prSet presAssocID="{EB1005C3-58ED-414A-B5F8-C28C4F5DA78C}" presName="sibTransNodeCircle" presStyleLbl="alignNode1" presStyleIdx="0" presStyleCnt="6">
        <dgm:presLayoutVars>
          <dgm:chMax val="0"/>
          <dgm:bulletEnabled/>
        </dgm:presLayoutVars>
      </dgm:prSet>
      <dgm:spPr/>
    </dgm:pt>
    <dgm:pt modelId="{BA8C0E51-8D76-4E53-9E3B-F60A13DE0198}" type="pres">
      <dgm:prSet presAssocID="{00A606E3-DB7C-48E5-8644-5796319717A0}" presName="bottomLine" presStyleLbl="alignNode1" presStyleIdx="1" presStyleCnt="6">
        <dgm:presLayoutVars/>
      </dgm:prSet>
      <dgm:spPr/>
    </dgm:pt>
    <dgm:pt modelId="{ED545216-DBF6-4B56-82F1-0B92BF9665DA}" type="pres">
      <dgm:prSet presAssocID="{00A606E3-DB7C-48E5-8644-5796319717A0}" presName="nodeText" presStyleLbl="bgAccFollowNode1" presStyleIdx="0" presStyleCnt="3">
        <dgm:presLayoutVars>
          <dgm:bulletEnabled val="1"/>
        </dgm:presLayoutVars>
      </dgm:prSet>
      <dgm:spPr/>
    </dgm:pt>
    <dgm:pt modelId="{43C521EB-F096-45BF-8E83-1FD9082F91C7}" type="pres">
      <dgm:prSet presAssocID="{EB1005C3-58ED-414A-B5F8-C28C4F5DA78C}" presName="sibTrans" presStyleCnt="0"/>
      <dgm:spPr/>
    </dgm:pt>
    <dgm:pt modelId="{E45FF47A-BF2F-4E81-8249-8A8A718B2B9A}" type="pres">
      <dgm:prSet presAssocID="{196D24B5-B31B-4ADD-94AD-482EAA462212}" presName="compositeNode" presStyleCnt="0">
        <dgm:presLayoutVars>
          <dgm:bulletEnabled val="1"/>
        </dgm:presLayoutVars>
      </dgm:prSet>
      <dgm:spPr/>
    </dgm:pt>
    <dgm:pt modelId="{C7ADBF1B-E257-4E6E-A1EB-07962DB64B0D}" type="pres">
      <dgm:prSet presAssocID="{196D24B5-B31B-4ADD-94AD-482EAA462212}" presName="bgRect" presStyleLbl="bgAccFollowNode1" presStyleIdx="1" presStyleCnt="3"/>
      <dgm:spPr/>
    </dgm:pt>
    <dgm:pt modelId="{FE69E9E4-43A5-4950-BC1B-11B46B2C42E4}" type="pres">
      <dgm:prSet presAssocID="{366B5008-C45B-4880-8E25-9022473F28B5}" presName="sibTransNodeCircle" presStyleLbl="alignNode1" presStyleIdx="2" presStyleCnt="6">
        <dgm:presLayoutVars>
          <dgm:chMax val="0"/>
          <dgm:bulletEnabled/>
        </dgm:presLayoutVars>
      </dgm:prSet>
      <dgm:spPr/>
    </dgm:pt>
    <dgm:pt modelId="{C3EE9ABC-C8E3-4CDA-84C5-F24A422974C0}" type="pres">
      <dgm:prSet presAssocID="{196D24B5-B31B-4ADD-94AD-482EAA462212}" presName="bottomLine" presStyleLbl="alignNode1" presStyleIdx="3" presStyleCnt="6">
        <dgm:presLayoutVars/>
      </dgm:prSet>
      <dgm:spPr/>
    </dgm:pt>
    <dgm:pt modelId="{7DF11096-4909-4ADE-9BF6-3BF982F7AFAB}" type="pres">
      <dgm:prSet presAssocID="{196D24B5-B31B-4ADD-94AD-482EAA462212}" presName="nodeText" presStyleLbl="bgAccFollowNode1" presStyleIdx="1" presStyleCnt="3">
        <dgm:presLayoutVars>
          <dgm:bulletEnabled val="1"/>
        </dgm:presLayoutVars>
      </dgm:prSet>
      <dgm:spPr/>
    </dgm:pt>
    <dgm:pt modelId="{04D2056E-4376-4F7F-9FCB-9F9F004D2077}" type="pres">
      <dgm:prSet presAssocID="{366B5008-C45B-4880-8E25-9022473F28B5}" presName="sibTrans" presStyleCnt="0"/>
      <dgm:spPr/>
    </dgm:pt>
    <dgm:pt modelId="{6381F115-0985-4ED3-9337-41EFC110ACF9}" type="pres">
      <dgm:prSet presAssocID="{FA64030B-3069-465E-9F05-D302418138FF}" presName="compositeNode" presStyleCnt="0">
        <dgm:presLayoutVars>
          <dgm:bulletEnabled val="1"/>
        </dgm:presLayoutVars>
      </dgm:prSet>
      <dgm:spPr/>
    </dgm:pt>
    <dgm:pt modelId="{4E1FEE4D-5B84-4566-B7B3-2B2D94780833}" type="pres">
      <dgm:prSet presAssocID="{FA64030B-3069-465E-9F05-D302418138FF}" presName="bgRect" presStyleLbl="bgAccFollowNode1" presStyleIdx="2" presStyleCnt="3"/>
      <dgm:spPr/>
    </dgm:pt>
    <dgm:pt modelId="{9614C8DE-6F7A-4E4F-83FE-C1213C812373}" type="pres">
      <dgm:prSet presAssocID="{D5728C06-1EED-41FE-BFA9-1C830DB54980}" presName="sibTransNodeCircle" presStyleLbl="alignNode1" presStyleIdx="4" presStyleCnt="6">
        <dgm:presLayoutVars>
          <dgm:chMax val="0"/>
          <dgm:bulletEnabled/>
        </dgm:presLayoutVars>
      </dgm:prSet>
      <dgm:spPr/>
    </dgm:pt>
    <dgm:pt modelId="{49F41FCB-21E6-4E8D-A470-215E167A41C2}" type="pres">
      <dgm:prSet presAssocID="{FA64030B-3069-465E-9F05-D302418138FF}" presName="bottomLine" presStyleLbl="alignNode1" presStyleIdx="5" presStyleCnt="6">
        <dgm:presLayoutVars/>
      </dgm:prSet>
      <dgm:spPr/>
    </dgm:pt>
    <dgm:pt modelId="{BE993C07-07FF-4E1D-BDD2-4CCB89C4C62E}" type="pres">
      <dgm:prSet presAssocID="{FA64030B-3069-465E-9F05-D302418138FF}" presName="nodeText" presStyleLbl="bgAccFollowNode1" presStyleIdx="2" presStyleCnt="3">
        <dgm:presLayoutVars>
          <dgm:bulletEnabled val="1"/>
        </dgm:presLayoutVars>
      </dgm:prSet>
      <dgm:spPr/>
    </dgm:pt>
  </dgm:ptLst>
  <dgm:cxnLst>
    <dgm:cxn modelId="{7D5D3511-0A63-43D1-9CBC-A5FB09FA9710}" type="presOf" srcId="{EB1005C3-58ED-414A-B5F8-C28C4F5DA78C}" destId="{E4F5E89F-43C3-4B51-8BF8-A343CB2891C4}" srcOrd="0" destOrd="0" presId="urn:microsoft.com/office/officeart/2016/7/layout/BasicLinearProcessNumbered"/>
    <dgm:cxn modelId="{9181DC11-A73B-4B14-806C-F038F86E80A3}" type="presOf" srcId="{00A606E3-DB7C-48E5-8644-5796319717A0}" destId="{D239DCD0-B601-4516-9C41-C3D58F359936}" srcOrd="0" destOrd="0" presId="urn:microsoft.com/office/officeart/2016/7/layout/BasicLinearProcessNumbered"/>
    <dgm:cxn modelId="{03CD4F1E-81FF-4BA3-9F4F-9584B255E47A}" type="presOf" srcId="{196D24B5-B31B-4ADD-94AD-482EAA462212}" destId="{7DF11096-4909-4ADE-9BF6-3BF982F7AFAB}" srcOrd="1" destOrd="0" presId="urn:microsoft.com/office/officeart/2016/7/layout/BasicLinearProcessNumbered"/>
    <dgm:cxn modelId="{9AB4CA29-91FA-4642-B4B6-B1C5F63E4B91}" type="presOf" srcId="{D5728C06-1EED-41FE-BFA9-1C830DB54980}" destId="{9614C8DE-6F7A-4E4F-83FE-C1213C812373}" srcOrd="0" destOrd="0" presId="urn:microsoft.com/office/officeart/2016/7/layout/BasicLinearProcessNumbered"/>
    <dgm:cxn modelId="{3B645635-CF5C-422B-8ACC-C6F663CF94B7}" type="presOf" srcId="{FA64030B-3069-465E-9F05-D302418138FF}" destId="{4E1FEE4D-5B84-4566-B7B3-2B2D94780833}" srcOrd="0" destOrd="0" presId="urn:microsoft.com/office/officeart/2016/7/layout/BasicLinearProcessNumbered"/>
    <dgm:cxn modelId="{E8C7DE48-22B2-401E-8C5A-071F9F053C6E}" type="presOf" srcId="{366B5008-C45B-4880-8E25-9022473F28B5}" destId="{FE69E9E4-43A5-4950-BC1B-11B46B2C42E4}" srcOrd="0" destOrd="0" presId="urn:microsoft.com/office/officeart/2016/7/layout/BasicLinearProcessNumbered"/>
    <dgm:cxn modelId="{648A3F53-567D-41B5-ACB4-3F06F4D105FD}" type="presOf" srcId="{00A606E3-DB7C-48E5-8644-5796319717A0}" destId="{ED545216-DBF6-4B56-82F1-0B92BF9665DA}" srcOrd="1" destOrd="0" presId="urn:microsoft.com/office/officeart/2016/7/layout/BasicLinearProcessNumbered"/>
    <dgm:cxn modelId="{F8BBF674-E7F4-4E07-A21A-3F93F18527D2}" type="presOf" srcId="{196D24B5-B31B-4ADD-94AD-482EAA462212}" destId="{C7ADBF1B-E257-4E6E-A1EB-07962DB64B0D}" srcOrd="0" destOrd="0" presId="urn:microsoft.com/office/officeart/2016/7/layout/BasicLinearProcessNumbered"/>
    <dgm:cxn modelId="{F0F9CA90-7F7B-44EA-AAB9-5F5EBC5F175E}" srcId="{AD38FBA2-9200-4AFF-8EF4-D207CD380198}" destId="{196D24B5-B31B-4ADD-94AD-482EAA462212}" srcOrd="1" destOrd="0" parTransId="{F7A07D7A-7AE1-4FA9-A5AA-C8AB4B6877A9}" sibTransId="{366B5008-C45B-4880-8E25-9022473F28B5}"/>
    <dgm:cxn modelId="{3C58759B-8D61-4075-A3E9-4CF7661B7DE3}" srcId="{AD38FBA2-9200-4AFF-8EF4-D207CD380198}" destId="{FA64030B-3069-465E-9F05-D302418138FF}" srcOrd="2" destOrd="0" parTransId="{5E0FA231-4C79-4C83-8805-8728BF070FBC}" sibTransId="{D5728C06-1EED-41FE-BFA9-1C830DB54980}"/>
    <dgm:cxn modelId="{021422C9-0B3B-42CB-8C54-FB4370DDA8AC}" type="presOf" srcId="{FA64030B-3069-465E-9F05-D302418138FF}" destId="{BE993C07-07FF-4E1D-BDD2-4CCB89C4C62E}" srcOrd="1" destOrd="0" presId="urn:microsoft.com/office/officeart/2016/7/layout/BasicLinearProcessNumbered"/>
    <dgm:cxn modelId="{7A0AA4DE-076E-4D10-BF5B-995E7C3ED4A2}" type="presOf" srcId="{AD38FBA2-9200-4AFF-8EF4-D207CD380198}" destId="{46C96555-6DBA-4995-B231-21F5B0B0C863}" srcOrd="0" destOrd="0" presId="urn:microsoft.com/office/officeart/2016/7/layout/BasicLinearProcessNumbered"/>
    <dgm:cxn modelId="{5A5DA4F2-26CE-430D-B4C4-64D3C2595E21}" srcId="{AD38FBA2-9200-4AFF-8EF4-D207CD380198}" destId="{00A606E3-DB7C-48E5-8644-5796319717A0}" srcOrd="0" destOrd="0" parTransId="{280C373C-658A-4C36-8421-3427D8FAD0C6}" sibTransId="{EB1005C3-58ED-414A-B5F8-C28C4F5DA78C}"/>
    <dgm:cxn modelId="{8D33F6D0-422B-4B31-830D-AE5E68ED2916}" type="presParOf" srcId="{46C96555-6DBA-4995-B231-21F5B0B0C863}" destId="{46D9DF07-34FA-4909-953D-ED4372AE62A2}" srcOrd="0" destOrd="0" presId="urn:microsoft.com/office/officeart/2016/7/layout/BasicLinearProcessNumbered"/>
    <dgm:cxn modelId="{83CE6789-6970-4040-9F08-342732351C19}" type="presParOf" srcId="{46D9DF07-34FA-4909-953D-ED4372AE62A2}" destId="{D239DCD0-B601-4516-9C41-C3D58F359936}" srcOrd="0" destOrd="0" presId="urn:microsoft.com/office/officeart/2016/7/layout/BasicLinearProcessNumbered"/>
    <dgm:cxn modelId="{8A69C9F8-C695-41A2-BA56-0BC83DE2F010}" type="presParOf" srcId="{46D9DF07-34FA-4909-953D-ED4372AE62A2}" destId="{E4F5E89F-43C3-4B51-8BF8-A343CB2891C4}" srcOrd="1" destOrd="0" presId="urn:microsoft.com/office/officeart/2016/7/layout/BasicLinearProcessNumbered"/>
    <dgm:cxn modelId="{C4FA0A1A-C234-4120-A3AE-05B3661F0604}" type="presParOf" srcId="{46D9DF07-34FA-4909-953D-ED4372AE62A2}" destId="{BA8C0E51-8D76-4E53-9E3B-F60A13DE0198}" srcOrd="2" destOrd="0" presId="urn:microsoft.com/office/officeart/2016/7/layout/BasicLinearProcessNumbered"/>
    <dgm:cxn modelId="{980C6B03-BF48-410D-83D1-4FEE859688B8}" type="presParOf" srcId="{46D9DF07-34FA-4909-953D-ED4372AE62A2}" destId="{ED545216-DBF6-4B56-82F1-0B92BF9665DA}" srcOrd="3" destOrd="0" presId="urn:microsoft.com/office/officeart/2016/7/layout/BasicLinearProcessNumbered"/>
    <dgm:cxn modelId="{F951AA8C-FD9D-42DB-86AD-D67E6B1FA3D1}" type="presParOf" srcId="{46C96555-6DBA-4995-B231-21F5B0B0C863}" destId="{43C521EB-F096-45BF-8E83-1FD9082F91C7}" srcOrd="1" destOrd="0" presId="urn:microsoft.com/office/officeart/2016/7/layout/BasicLinearProcessNumbered"/>
    <dgm:cxn modelId="{B7F3AF31-9EE9-4EF4-9C15-FEE948BC8D2C}" type="presParOf" srcId="{46C96555-6DBA-4995-B231-21F5B0B0C863}" destId="{E45FF47A-BF2F-4E81-8249-8A8A718B2B9A}" srcOrd="2" destOrd="0" presId="urn:microsoft.com/office/officeart/2016/7/layout/BasicLinearProcessNumbered"/>
    <dgm:cxn modelId="{FACAD76F-88DB-4081-83A1-469884E71349}" type="presParOf" srcId="{E45FF47A-BF2F-4E81-8249-8A8A718B2B9A}" destId="{C7ADBF1B-E257-4E6E-A1EB-07962DB64B0D}" srcOrd="0" destOrd="0" presId="urn:microsoft.com/office/officeart/2016/7/layout/BasicLinearProcessNumbered"/>
    <dgm:cxn modelId="{A8B98BD3-5564-4EC3-B326-B0EEE9642569}" type="presParOf" srcId="{E45FF47A-BF2F-4E81-8249-8A8A718B2B9A}" destId="{FE69E9E4-43A5-4950-BC1B-11B46B2C42E4}" srcOrd="1" destOrd="0" presId="urn:microsoft.com/office/officeart/2016/7/layout/BasicLinearProcessNumbered"/>
    <dgm:cxn modelId="{549CFC2F-A765-4118-B5E1-FB3E75206792}" type="presParOf" srcId="{E45FF47A-BF2F-4E81-8249-8A8A718B2B9A}" destId="{C3EE9ABC-C8E3-4CDA-84C5-F24A422974C0}" srcOrd="2" destOrd="0" presId="urn:microsoft.com/office/officeart/2016/7/layout/BasicLinearProcessNumbered"/>
    <dgm:cxn modelId="{080BF90C-505B-4295-9F70-267DBA8C6083}" type="presParOf" srcId="{E45FF47A-BF2F-4E81-8249-8A8A718B2B9A}" destId="{7DF11096-4909-4ADE-9BF6-3BF982F7AFAB}" srcOrd="3" destOrd="0" presId="urn:microsoft.com/office/officeart/2016/7/layout/BasicLinearProcessNumbered"/>
    <dgm:cxn modelId="{CAAD9A64-EA33-4737-A640-727E54AE0642}" type="presParOf" srcId="{46C96555-6DBA-4995-B231-21F5B0B0C863}" destId="{04D2056E-4376-4F7F-9FCB-9F9F004D2077}" srcOrd="3" destOrd="0" presId="urn:microsoft.com/office/officeart/2016/7/layout/BasicLinearProcessNumbered"/>
    <dgm:cxn modelId="{B2FF7721-EF02-4444-8F55-FC42EDD6AA3C}" type="presParOf" srcId="{46C96555-6DBA-4995-B231-21F5B0B0C863}" destId="{6381F115-0985-4ED3-9337-41EFC110ACF9}" srcOrd="4" destOrd="0" presId="urn:microsoft.com/office/officeart/2016/7/layout/BasicLinearProcessNumbered"/>
    <dgm:cxn modelId="{2754832F-4A66-46DA-B63D-8E92EC90F86F}" type="presParOf" srcId="{6381F115-0985-4ED3-9337-41EFC110ACF9}" destId="{4E1FEE4D-5B84-4566-B7B3-2B2D94780833}" srcOrd="0" destOrd="0" presId="urn:microsoft.com/office/officeart/2016/7/layout/BasicLinearProcessNumbered"/>
    <dgm:cxn modelId="{B04FB9AC-9778-4F20-8126-18C80E672788}" type="presParOf" srcId="{6381F115-0985-4ED3-9337-41EFC110ACF9}" destId="{9614C8DE-6F7A-4E4F-83FE-C1213C812373}" srcOrd="1" destOrd="0" presId="urn:microsoft.com/office/officeart/2016/7/layout/BasicLinearProcessNumbered"/>
    <dgm:cxn modelId="{3133934B-000F-4190-B2E0-484D83EA4AD9}" type="presParOf" srcId="{6381F115-0985-4ED3-9337-41EFC110ACF9}" destId="{49F41FCB-21E6-4E8D-A470-215E167A41C2}" srcOrd="2" destOrd="0" presId="urn:microsoft.com/office/officeart/2016/7/layout/BasicLinearProcessNumbered"/>
    <dgm:cxn modelId="{8AC999FD-2141-404D-8C2A-5C261E75FE76}" type="presParOf" srcId="{6381F115-0985-4ED3-9337-41EFC110ACF9}" destId="{BE993C07-07FF-4E1D-BDD2-4CCB89C4C62E}"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B926F8-92B4-422B-9C17-E3AD562B7110}" type="doc">
      <dgm:prSet loTypeId="urn:microsoft.com/office/officeart/2005/8/layout/chevron1" loCatId="Inbox" qsTypeId="urn:microsoft.com/office/officeart/2005/8/quickstyle/simple1" qsCatId="simple" csTypeId="urn:microsoft.com/office/officeart/2005/8/colors/colorful5" csCatId="colorful" phldr="1"/>
      <dgm:spPr/>
      <dgm:t>
        <a:bodyPr/>
        <a:lstStyle/>
        <a:p>
          <a:endParaRPr lang="en-US"/>
        </a:p>
      </dgm:t>
    </dgm:pt>
    <dgm:pt modelId="{9F4FA9D8-07DE-40D3-8B5C-7312164641BA}">
      <dgm:prSet custT="1"/>
      <dgm:spPr/>
      <dgm:t>
        <a:bodyPr/>
        <a:lstStyle/>
        <a:p>
          <a:endParaRPr lang="en-US" sz="800" dirty="0"/>
        </a:p>
      </dgm:t>
    </dgm:pt>
    <dgm:pt modelId="{85F28C19-A32B-40FC-B9DE-20E510106D1F}" type="parTrans" cxnId="{74082982-2EE1-4A4C-BA1E-CE3F6F0732BC}">
      <dgm:prSet/>
      <dgm:spPr/>
      <dgm:t>
        <a:bodyPr/>
        <a:lstStyle/>
        <a:p>
          <a:endParaRPr lang="en-US"/>
        </a:p>
      </dgm:t>
    </dgm:pt>
    <dgm:pt modelId="{9988CEC3-B371-4691-A532-7EE8B32B987A}" type="sibTrans" cxnId="{74082982-2EE1-4A4C-BA1E-CE3F6F0732BC}">
      <dgm:prSet/>
      <dgm:spPr/>
      <dgm:t>
        <a:bodyPr/>
        <a:lstStyle/>
        <a:p>
          <a:endParaRPr lang="en-US"/>
        </a:p>
      </dgm:t>
    </dgm:pt>
    <dgm:pt modelId="{77CCE38C-1830-4A90-B961-61571B2FAB2A}">
      <dgm:prSet/>
      <dgm:spPr/>
      <dgm:t>
        <a:bodyPr/>
        <a:lstStyle/>
        <a:p>
          <a:r>
            <a:rPr lang="en-US" sz="3200" b="1" dirty="0"/>
            <a:t>Understand</a:t>
          </a:r>
          <a:endParaRPr lang="en-US" sz="3200" dirty="0"/>
        </a:p>
      </dgm:t>
    </dgm:pt>
    <dgm:pt modelId="{733AC88E-8807-40B9-AC11-AECF6F026401}" type="parTrans" cxnId="{513E884A-B4D8-46C6-AA92-9E7C4E7B710B}">
      <dgm:prSet/>
      <dgm:spPr/>
      <dgm:t>
        <a:bodyPr/>
        <a:lstStyle/>
        <a:p>
          <a:endParaRPr lang="en-US"/>
        </a:p>
      </dgm:t>
    </dgm:pt>
    <dgm:pt modelId="{D3A7032C-D71C-49F6-8F95-3B35A3A988C0}" type="sibTrans" cxnId="{513E884A-B4D8-46C6-AA92-9E7C4E7B710B}">
      <dgm:prSet/>
      <dgm:spPr/>
      <dgm:t>
        <a:bodyPr/>
        <a:lstStyle/>
        <a:p>
          <a:endParaRPr lang="en-US"/>
        </a:p>
      </dgm:t>
    </dgm:pt>
    <dgm:pt modelId="{90152394-7971-40F6-B3EC-F692D6494BE4}">
      <dgm:prSet/>
      <dgm:spPr/>
      <dgm:t>
        <a:bodyPr/>
        <a:lstStyle/>
        <a:p>
          <a:r>
            <a:rPr lang="en-US" sz="3200" b="1"/>
            <a:t>Avoid making things worse</a:t>
          </a:r>
          <a:endParaRPr lang="en-US" sz="3200"/>
        </a:p>
      </dgm:t>
    </dgm:pt>
    <dgm:pt modelId="{2BB02E7B-E1DC-475E-93BC-6DFFDF0D1313}" type="parTrans" cxnId="{80A4E2BF-B9A8-402B-BE60-D34D7BDB84CC}">
      <dgm:prSet/>
      <dgm:spPr/>
      <dgm:t>
        <a:bodyPr/>
        <a:lstStyle/>
        <a:p>
          <a:endParaRPr lang="en-US"/>
        </a:p>
      </dgm:t>
    </dgm:pt>
    <dgm:pt modelId="{74AA0EE7-23E7-4291-BCFA-D26197D122F1}" type="sibTrans" cxnId="{80A4E2BF-B9A8-402B-BE60-D34D7BDB84CC}">
      <dgm:prSet/>
      <dgm:spPr/>
      <dgm:t>
        <a:bodyPr/>
        <a:lstStyle/>
        <a:p>
          <a:endParaRPr lang="en-US"/>
        </a:p>
      </dgm:t>
    </dgm:pt>
    <dgm:pt modelId="{66DD2400-92CC-4668-B7E1-7CEF56B2B7AE}">
      <dgm:prSet/>
      <dgm:spPr/>
      <dgm:t>
        <a:bodyPr/>
        <a:lstStyle/>
        <a:p>
          <a:r>
            <a:rPr lang="en-US" sz="3200" b="1"/>
            <a:t>Work together</a:t>
          </a:r>
          <a:endParaRPr lang="en-US" sz="3200"/>
        </a:p>
      </dgm:t>
    </dgm:pt>
    <dgm:pt modelId="{8538587E-5AB2-46C3-AD92-6625F14FB5D8}" type="parTrans" cxnId="{705DA700-EAB8-4784-8121-6CC56574FD08}">
      <dgm:prSet/>
      <dgm:spPr/>
      <dgm:t>
        <a:bodyPr/>
        <a:lstStyle/>
        <a:p>
          <a:endParaRPr lang="en-US"/>
        </a:p>
      </dgm:t>
    </dgm:pt>
    <dgm:pt modelId="{384BBE9D-DCED-4274-AD20-25EFA15C06BA}" type="sibTrans" cxnId="{705DA700-EAB8-4784-8121-6CC56574FD08}">
      <dgm:prSet/>
      <dgm:spPr/>
      <dgm:t>
        <a:bodyPr/>
        <a:lstStyle/>
        <a:p>
          <a:endParaRPr lang="en-US"/>
        </a:p>
      </dgm:t>
    </dgm:pt>
    <dgm:pt modelId="{F5FAEDC0-3CAF-4FDB-95D3-F4873BAA56CF}">
      <dgm:prSet/>
      <dgm:spPr/>
      <dgm:t>
        <a:bodyPr/>
        <a:lstStyle/>
        <a:p>
          <a:r>
            <a:rPr lang="en-US" sz="3200" b="1"/>
            <a:t>Find the solution</a:t>
          </a:r>
          <a:endParaRPr lang="en-US" sz="3200"/>
        </a:p>
      </dgm:t>
    </dgm:pt>
    <dgm:pt modelId="{9CDFEF4E-6F36-4B78-8123-42D446167FCC}" type="parTrans" cxnId="{4111F300-95BF-4AE7-ABF0-BD61350B6DA5}">
      <dgm:prSet/>
      <dgm:spPr/>
      <dgm:t>
        <a:bodyPr/>
        <a:lstStyle/>
        <a:p>
          <a:endParaRPr lang="en-US"/>
        </a:p>
      </dgm:t>
    </dgm:pt>
    <dgm:pt modelId="{17E3D381-4C2F-4EA0-A5DD-BFD90E50FA96}" type="sibTrans" cxnId="{4111F300-95BF-4AE7-ABF0-BD61350B6DA5}">
      <dgm:prSet/>
      <dgm:spPr/>
      <dgm:t>
        <a:bodyPr/>
        <a:lstStyle/>
        <a:p>
          <a:endParaRPr lang="en-US"/>
        </a:p>
      </dgm:t>
    </dgm:pt>
    <dgm:pt modelId="{41632889-7055-47A4-BB00-02D46516E5A8}" type="pres">
      <dgm:prSet presAssocID="{0CB926F8-92B4-422B-9C17-E3AD562B7110}" presName="Name0" presStyleCnt="0">
        <dgm:presLayoutVars>
          <dgm:dir/>
          <dgm:animLvl val="lvl"/>
          <dgm:resizeHandles val="exact"/>
        </dgm:presLayoutVars>
      </dgm:prSet>
      <dgm:spPr/>
    </dgm:pt>
    <dgm:pt modelId="{78767AB8-9209-43EB-AB86-7015C996FC3B}" type="pres">
      <dgm:prSet presAssocID="{9F4FA9D8-07DE-40D3-8B5C-7312164641BA}" presName="composite" presStyleCnt="0"/>
      <dgm:spPr/>
    </dgm:pt>
    <dgm:pt modelId="{1EBC87E5-212E-4EB0-8B1B-5C803E787A6A}" type="pres">
      <dgm:prSet presAssocID="{9F4FA9D8-07DE-40D3-8B5C-7312164641BA}" presName="parTx" presStyleLbl="node1" presStyleIdx="0" presStyleCnt="1" custScaleY="44293" custLinFactNeighborX="514" custLinFactNeighborY="-41850">
        <dgm:presLayoutVars>
          <dgm:chMax val="0"/>
          <dgm:chPref val="0"/>
          <dgm:bulletEnabled val="1"/>
        </dgm:presLayoutVars>
      </dgm:prSet>
      <dgm:spPr/>
    </dgm:pt>
    <dgm:pt modelId="{016E2D89-DEA5-44B0-817D-B86B378CB0E7}" type="pres">
      <dgm:prSet presAssocID="{9F4FA9D8-07DE-40D3-8B5C-7312164641BA}" presName="desTx" presStyleLbl="revTx" presStyleIdx="0" presStyleCnt="1">
        <dgm:presLayoutVars>
          <dgm:bulletEnabled val="1"/>
        </dgm:presLayoutVars>
      </dgm:prSet>
      <dgm:spPr/>
    </dgm:pt>
  </dgm:ptLst>
  <dgm:cxnLst>
    <dgm:cxn modelId="{705DA700-EAB8-4784-8121-6CC56574FD08}" srcId="{9F4FA9D8-07DE-40D3-8B5C-7312164641BA}" destId="{66DD2400-92CC-4668-B7E1-7CEF56B2B7AE}" srcOrd="2" destOrd="0" parTransId="{8538587E-5AB2-46C3-AD92-6625F14FB5D8}" sibTransId="{384BBE9D-DCED-4274-AD20-25EFA15C06BA}"/>
    <dgm:cxn modelId="{4111F300-95BF-4AE7-ABF0-BD61350B6DA5}" srcId="{9F4FA9D8-07DE-40D3-8B5C-7312164641BA}" destId="{F5FAEDC0-3CAF-4FDB-95D3-F4873BAA56CF}" srcOrd="3" destOrd="0" parTransId="{9CDFEF4E-6F36-4B78-8123-42D446167FCC}" sibTransId="{17E3D381-4C2F-4EA0-A5DD-BFD90E50FA96}"/>
    <dgm:cxn modelId="{6C772E2A-93C4-447A-9FAC-BA7C94CD2F6C}" type="presOf" srcId="{F5FAEDC0-3CAF-4FDB-95D3-F4873BAA56CF}" destId="{016E2D89-DEA5-44B0-817D-B86B378CB0E7}" srcOrd="0" destOrd="3" presId="urn:microsoft.com/office/officeart/2005/8/layout/chevron1"/>
    <dgm:cxn modelId="{FF406542-0408-41E7-A330-6FE36F81DF55}" type="presOf" srcId="{77CCE38C-1830-4A90-B961-61571B2FAB2A}" destId="{016E2D89-DEA5-44B0-817D-B86B378CB0E7}" srcOrd="0" destOrd="0" presId="urn:microsoft.com/office/officeart/2005/8/layout/chevron1"/>
    <dgm:cxn modelId="{513E884A-B4D8-46C6-AA92-9E7C4E7B710B}" srcId="{9F4FA9D8-07DE-40D3-8B5C-7312164641BA}" destId="{77CCE38C-1830-4A90-B961-61571B2FAB2A}" srcOrd="0" destOrd="0" parTransId="{733AC88E-8807-40B9-AC11-AECF6F026401}" sibTransId="{D3A7032C-D71C-49F6-8F95-3B35A3A988C0}"/>
    <dgm:cxn modelId="{74082982-2EE1-4A4C-BA1E-CE3F6F0732BC}" srcId="{0CB926F8-92B4-422B-9C17-E3AD562B7110}" destId="{9F4FA9D8-07DE-40D3-8B5C-7312164641BA}" srcOrd="0" destOrd="0" parTransId="{85F28C19-A32B-40FC-B9DE-20E510106D1F}" sibTransId="{9988CEC3-B371-4691-A532-7EE8B32B987A}"/>
    <dgm:cxn modelId="{1226088A-4114-42B5-9F42-807F09D11EAB}" type="presOf" srcId="{90152394-7971-40F6-B3EC-F692D6494BE4}" destId="{016E2D89-DEA5-44B0-817D-B86B378CB0E7}" srcOrd="0" destOrd="1" presId="urn:microsoft.com/office/officeart/2005/8/layout/chevron1"/>
    <dgm:cxn modelId="{331702B8-21BE-4075-B85D-F0F3D9426CA4}" type="presOf" srcId="{9F4FA9D8-07DE-40D3-8B5C-7312164641BA}" destId="{1EBC87E5-212E-4EB0-8B1B-5C803E787A6A}" srcOrd="0" destOrd="0" presId="urn:microsoft.com/office/officeart/2005/8/layout/chevron1"/>
    <dgm:cxn modelId="{80A4E2BF-B9A8-402B-BE60-D34D7BDB84CC}" srcId="{9F4FA9D8-07DE-40D3-8B5C-7312164641BA}" destId="{90152394-7971-40F6-B3EC-F692D6494BE4}" srcOrd="1" destOrd="0" parTransId="{2BB02E7B-E1DC-475E-93BC-6DFFDF0D1313}" sibTransId="{74AA0EE7-23E7-4291-BCFA-D26197D122F1}"/>
    <dgm:cxn modelId="{43B0C5D8-A87B-4233-95B5-0073D5042EA6}" type="presOf" srcId="{0CB926F8-92B4-422B-9C17-E3AD562B7110}" destId="{41632889-7055-47A4-BB00-02D46516E5A8}" srcOrd="0" destOrd="0" presId="urn:microsoft.com/office/officeart/2005/8/layout/chevron1"/>
    <dgm:cxn modelId="{57F998E2-DDC3-4B40-8E83-45B944796D30}" type="presOf" srcId="{66DD2400-92CC-4668-B7E1-7CEF56B2B7AE}" destId="{016E2D89-DEA5-44B0-817D-B86B378CB0E7}" srcOrd="0" destOrd="2" presId="urn:microsoft.com/office/officeart/2005/8/layout/chevron1"/>
    <dgm:cxn modelId="{B6E83845-DE4F-4EEF-B9D6-9827EAD1D6A3}" type="presParOf" srcId="{41632889-7055-47A4-BB00-02D46516E5A8}" destId="{78767AB8-9209-43EB-AB86-7015C996FC3B}" srcOrd="0" destOrd="0" presId="urn:microsoft.com/office/officeart/2005/8/layout/chevron1"/>
    <dgm:cxn modelId="{93165402-C439-42FF-977A-A2FA868B2F29}" type="presParOf" srcId="{78767AB8-9209-43EB-AB86-7015C996FC3B}" destId="{1EBC87E5-212E-4EB0-8B1B-5C803E787A6A}" srcOrd="0" destOrd="0" presId="urn:microsoft.com/office/officeart/2005/8/layout/chevron1"/>
    <dgm:cxn modelId="{4C11628E-60F7-4074-9462-D9A4D8503E1A}" type="presParOf" srcId="{78767AB8-9209-43EB-AB86-7015C996FC3B}" destId="{016E2D89-DEA5-44B0-817D-B86B378CB0E7}"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1DC557-2DAA-4BBC-9671-F8D1E3BFDA8F}" type="doc">
      <dgm:prSet loTypeId="urn:microsoft.com/office/officeart/2016/7/layout/BasicLinearProcessNumbered" loCatId="process" qsTypeId="urn:microsoft.com/office/officeart/2005/8/quickstyle/simple4" qsCatId="simple" csTypeId="urn:microsoft.com/office/officeart/2005/8/colors/ColorSchemeForSuggestions" csCatId="other" phldr="1"/>
      <dgm:spPr/>
      <dgm:t>
        <a:bodyPr/>
        <a:lstStyle/>
        <a:p>
          <a:endParaRPr lang="en-US"/>
        </a:p>
      </dgm:t>
    </dgm:pt>
    <dgm:pt modelId="{F8769DDC-CCDF-4656-A3B0-40FFBC495CD6}">
      <dgm:prSet custT="1"/>
      <dgm:spPr/>
      <dgm:t>
        <a:bodyPr/>
        <a:lstStyle/>
        <a:p>
          <a:r>
            <a:rPr lang="en-US" sz="1600" b="1" dirty="0"/>
            <a:t>Everyone involved needs to understand what the conflict (argument) is about.</a:t>
          </a:r>
        </a:p>
      </dgm:t>
    </dgm:pt>
    <dgm:pt modelId="{974226FB-5D6E-43CA-A73A-127BBABC0C74}" type="parTrans" cxnId="{1987D297-F3DB-4AB5-A7F4-8465314BE4AA}">
      <dgm:prSet/>
      <dgm:spPr/>
      <dgm:t>
        <a:bodyPr/>
        <a:lstStyle/>
        <a:p>
          <a:endParaRPr lang="en-US"/>
        </a:p>
      </dgm:t>
    </dgm:pt>
    <dgm:pt modelId="{F157F959-F31F-485F-999A-CF1215180CA2}" type="sibTrans" cxnId="{1987D297-F3DB-4AB5-A7F4-8465314BE4AA}">
      <dgm:prSet phldrT="1" phldr="0"/>
      <dgm:spPr/>
      <dgm:t>
        <a:bodyPr/>
        <a:lstStyle/>
        <a:p>
          <a:r>
            <a:rPr lang="en-US"/>
            <a:t>1</a:t>
          </a:r>
        </a:p>
      </dgm:t>
    </dgm:pt>
    <dgm:pt modelId="{209F8923-2010-4AD4-8EE6-4050B17CC805}">
      <dgm:prSet custT="1"/>
      <dgm:spPr/>
      <dgm:t>
        <a:bodyPr/>
        <a:lstStyle/>
        <a:p>
          <a:r>
            <a:rPr lang="en-US" sz="1600" b="1" dirty="0"/>
            <a:t>To do this, everyone needs to:</a:t>
          </a:r>
        </a:p>
      </dgm:t>
    </dgm:pt>
    <dgm:pt modelId="{EE6721BD-4D44-4D0F-A51C-8A2B727C943B}" type="parTrans" cxnId="{6D2D570D-D28E-4CE3-BC57-8C8F289F2C4A}">
      <dgm:prSet/>
      <dgm:spPr/>
      <dgm:t>
        <a:bodyPr/>
        <a:lstStyle/>
        <a:p>
          <a:endParaRPr lang="en-US"/>
        </a:p>
      </dgm:t>
    </dgm:pt>
    <dgm:pt modelId="{C4F827E7-7FA1-4681-9001-26B6ED9797FF}" type="sibTrans" cxnId="{6D2D570D-D28E-4CE3-BC57-8C8F289F2C4A}">
      <dgm:prSet phldrT="2" phldr="0"/>
      <dgm:spPr/>
      <dgm:t>
        <a:bodyPr/>
        <a:lstStyle/>
        <a:p>
          <a:r>
            <a:rPr lang="en-US"/>
            <a:t>2</a:t>
          </a:r>
        </a:p>
      </dgm:t>
    </dgm:pt>
    <dgm:pt modelId="{E314DDBE-CF47-4D9A-B1D6-2B6C04B3CD41}">
      <dgm:prSet custT="1"/>
      <dgm:spPr/>
      <dgm:t>
        <a:bodyPr/>
        <a:lstStyle/>
        <a:p>
          <a:r>
            <a:rPr lang="en-US" sz="1600" b="1" dirty="0"/>
            <a:t>Say what they feel about it (without interruptions). </a:t>
          </a:r>
        </a:p>
      </dgm:t>
    </dgm:pt>
    <dgm:pt modelId="{D06D8C82-EEFA-4D27-ACB2-933A4B0665CD}" type="parTrans" cxnId="{6871755C-4BA4-4735-A7FF-498F512BA092}">
      <dgm:prSet/>
      <dgm:spPr/>
      <dgm:t>
        <a:bodyPr/>
        <a:lstStyle/>
        <a:p>
          <a:endParaRPr lang="en-US"/>
        </a:p>
      </dgm:t>
    </dgm:pt>
    <dgm:pt modelId="{EFA308FD-84E7-45EA-ADAA-77C4A9345D27}" type="sibTrans" cxnId="{6871755C-4BA4-4735-A7FF-498F512BA092}">
      <dgm:prSet/>
      <dgm:spPr/>
      <dgm:t>
        <a:bodyPr/>
        <a:lstStyle/>
        <a:p>
          <a:endParaRPr lang="en-US"/>
        </a:p>
      </dgm:t>
    </dgm:pt>
    <dgm:pt modelId="{BC60E110-3A75-4532-9156-654CD71F2464}">
      <dgm:prSet custT="1"/>
      <dgm:spPr/>
      <dgm:t>
        <a:bodyPr/>
        <a:lstStyle/>
        <a:p>
          <a:r>
            <a:rPr lang="en-US" sz="1600" b="1" dirty="0"/>
            <a:t>Listen to what other people have to say about their feelings (without interrupting them). </a:t>
          </a:r>
        </a:p>
      </dgm:t>
    </dgm:pt>
    <dgm:pt modelId="{EB57095B-3D38-4545-B76F-0A245648D8D7}" type="parTrans" cxnId="{D8396652-FA9C-412D-8E1F-7E8B71242EB1}">
      <dgm:prSet/>
      <dgm:spPr/>
      <dgm:t>
        <a:bodyPr/>
        <a:lstStyle/>
        <a:p>
          <a:endParaRPr lang="en-US"/>
        </a:p>
      </dgm:t>
    </dgm:pt>
    <dgm:pt modelId="{C57BCB89-F88F-4B67-8C23-A9AE52CCE88A}" type="sibTrans" cxnId="{D8396652-FA9C-412D-8E1F-7E8B71242EB1}">
      <dgm:prSet/>
      <dgm:spPr/>
      <dgm:t>
        <a:bodyPr/>
        <a:lstStyle/>
        <a:p>
          <a:endParaRPr lang="en-US"/>
        </a:p>
      </dgm:t>
    </dgm:pt>
    <dgm:pt modelId="{A085CF7F-FD16-4D6C-A073-13C4EC8CF593}">
      <dgm:prSet custT="1"/>
      <dgm:spPr/>
      <dgm:t>
        <a:bodyPr/>
        <a:lstStyle/>
        <a:p>
          <a:r>
            <a:rPr lang="en-US" sz="1600" b="1" dirty="0"/>
            <a:t>Try to put themselves in the other person's shoes and try to their point of view.</a:t>
          </a:r>
        </a:p>
      </dgm:t>
    </dgm:pt>
    <dgm:pt modelId="{5A9F847C-9043-4484-A112-881AFEE24209}" type="parTrans" cxnId="{70585F7B-6101-41BB-A7E8-A279EC5952C3}">
      <dgm:prSet/>
      <dgm:spPr/>
      <dgm:t>
        <a:bodyPr/>
        <a:lstStyle/>
        <a:p>
          <a:endParaRPr lang="en-US"/>
        </a:p>
      </dgm:t>
    </dgm:pt>
    <dgm:pt modelId="{05EF12DC-625A-479D-A8D8-D0900179946C}" type="sibTrans" cxnId="{70585F7B-6101-41BB-A7E8-A279EC5952C3}">
      <dgm:prSet/>
      <dgm:spPr/>
      <dgm:t>
        <a:bodyPr/>
        <a:lstStyle/>
        <a:p>
          <a:endParaRPr lang="en-US"/>
        </a:p>
      </dgm:t>
    </dgm:pt>
    <dgm:pt modelId="{6F70DA04-875C-4A91-AF99-2C863A606A4B}" type="pres">
      <dgm:prSet presAssocID="{131DC557-2DAA-4BBC-9671-F8D1E3BFDA8F}" presName="Name0" presStyleCnt="0">
        <dgm:presLayoutVars>
          <dgm:animLvl val="lvl"/>
          <dgm:resizeHandles val="exact"/>
        </dgm:presLayoutVars>
      </dgm:prSet>
      <dgm:spPr/>
    </dgm:pt>
    <dgm:pt modelId="{3AF50C2D-14F0-4965-AA8A-C7EAAA2F36A9}" type="pres">
      <dgm:prSet presAssocID="{F8769DDC-CCDF-4656-A3B0-40FFBC495CD6}" presName="compositeNode" presStyleCnt="0">
        <dgm:presLayoutVars>
          <dgm:bulletEnabled val="1"/>
        </dgm:presLayoutVars>
      </dgm:prSet>
      <dgm:spPr/>
    </dgm:pt>
    <dgm:pt modelId="{DC42454F-6B5F-4182-895C-E60D8A380031}" type="pres">
      <dgm:prSet presAssocID="{F8769DDC-CCDF-4656-A3B0-40FFBC495CD6}" presName="bgRect" presStyleLbl="bgAccFollowNode1" presStyleIdx="0" presStyleCnt="2"/>
      <dgm:spPr/>
    </dgm:pt>
    <dgm:pt modelId="{34DACE32-8202-4C20-9722-95DBCC471035}" type="pres">
      <dgm:prSet presAssocID="{F157F959-F31F-485F-999A-CF1215180CA2}" presName="sibTransNodeCircle" presStyleLbl="alignNode1" presStyleIdx="0" presStyleCnt="4">
        <dgm:presLayoutVars>
          <dgm:chMax val="0"/>
          <dgm:bulletEnabled/>
        </dgm:presLayoutVars>
      </dgm:prSet>
      <dgm:spPr/>
    </dgm:pt>
    <dgm:pt modelId="{794E98C6-7E45-4C50-BE42-ABE2E5BEEF04}" type="pres">
      <dgm:prSet presAssocID="{F8769DDC-CCDF-4656-A3B0-40FFBC495CD6}" presName="bottomLine" presStyleLbl="alignNode1" presStyleIdx="1" presStyleCnt="4">
        <dgm:presLayoutVars/>
      </dgm:prSet>
      <dgm:spPr/>
    </dgm:pt>
    <dgm:pt modelId="{FE1BF506-6524-472F-9818-E35933BE16B7}" type="pres">
      <dgm:prSet presAssocID="{F8769DDC-CCDF-4656-A3B0-40FFBC495CD6}" presName="nodeText" presStyleLbl="bgAccFollowNode1" presStyleIdx="0" presStyleCnt="2">
        <dgm:presLayoutVars>
          <dgm:bulletEnabled val="1"/>
        </dgm:presLayoutVars>
      </dgm:prSet>
      <dgm:spPr/>
    </dgm:pt>
    <dgm:pt modelId="{ED79701B-D81E-4AF9-81C5-9A631F297B7C}" type="pres">
      <dgm:prSet presAssocID="{F157F959-F31F-485F-999A-CF1215180CA2}" presName="sibTrans" presStyleCnt="0"/>
      <dgm:spPr/>
    </dgm:pt>
    <dgm:pt modelId="{75634888-B900-41FD-8C40-2C334C5E6408}" type="pres">
      <dgm:prSet presAssocID="{209F8923-2010-4AD4-8EE6-4050B17CC805}" presName="compositeNode" presStyleCnt="0">
        <dgm:presLayoutVars>
          <dgm:bulletEnabled val="1"/>
        </dgm:presLayoutVars>
      </dgm:prSet>
      <dgm:spPr/>
    </dgm:pt>
    <dgm:pt modelId="{27BC3063-F621-4285-873F-F861F3C0A0B2}" type="pres">
      <dgm:prSet presAssocID="{209F8923-2010-4AD4-8EE6-4050B17CC805}" presName="bgRect" presStyleLbl="bgAccFollowNode1" presStyleIdx="1" presStyleCnt="2"/>
      <dgm:spPr/>
    </dgm:pt>
    <dgm:pt modelId="{10939EEA-EB66-4F6F-9359-FB6521D8E22E}" type="pres">
      <dgm:prSet presAssocID="{C4F827E7-7FA1-4681-9001-26B6ED9797FF}" presName="sibTransNodeCircle" presStyleLbl="alignNode1" presStyleIdx="2" presStyleCnt="4">
        <dgm:presLayoutVars>
          <dgm:chMax val="0"/>
          <dgm:bulletEnabled/>
        </dgm:presLayoutVars>
      </dgm:prSet>
      <dgm:spPr/>
    </dgm:pt>
    <dgm:pt modelId="{E07868E8-A8F6-4E20-8CB4-3F3A8311326F}" type="pres">
      <dgm:prSet presAssocID="{209F8923-2010-4AD4-8EE6-4050B17CC805}" presName="bottomLine" presStyleLbl="alignNode1" presStyleIdx="3" presStyleCnt="4">
        <dgm:presLayoutVars/>
      </dgm:prSet>
      <dgm:spPr/>
    </dgm:pt>
    <dgm:pt modelId="{E4EC3536-B4C2-4A1B-BFFB-7A15F93F53D8}" type="pres">
      <dgm:prSet presAssocID="{209F8923-2010-4AD4-8EE6-4050B17CC805}" presName="nodeText" presStyleLbl="bgAccFollowNode1" presStyleIdx="1" presStyleCnt="2">
        <dgm:presLayoutVars>
          <dgm:bulletEnabled val="1"/>
        </dgm:presLayoutVars>
      </dgm:prSet>
      <dgm:spPr/>
    </dgm:pt>
  </dgm:ptLst>
  <dgm:cxnLst>
    <dgm:cxn modelId="{6D2D570D-D28E-4CE3-BC57-8C8F289F2C4A}" srcId="{131DC557-2DAA-4BBC-9671-F8D1E3BFDA8F}" destId="{209F8923-2010-4AD4-8EE6-4050B17CC805}" srcOrd="1" destOrd="0" parTransId="{EE6721BD-4D44-4D0F-A51C-8A2B727C943B}" sibTransId="{C4F827E7-7FA1-4681-9001-26B6ED9797FF}"/>
    <dgm:cxn modelId="{F4ECAF1B-6F7E-4DC8-BC6E-9594E5B34B6E}" type="presOf" srcId="{C4F827E7-7FA1-4681-9001-26B6ED9797FF}" destId="{10939EEA-EB66-4F6F-9359-FB6521D8E22E}" srcOrd="0" destOrd="0" presId="urn:microsoft.com/office/officeart/2016/7/layout/BasicLinearProcessNumbered"/>
    <dgm:cxn modelId="{0AC71B3E-7244-4F8F-9EBB-4BF3E1843E2B}" type="presOf" srcId="{209F8923-2010-4AD4-8EE6-4050B17CC805}" destId="{27BC3063-F621-4285-873F-F861F3C0A0B2}" srcOrd="0" destOrd="0" presId="urn:microsoft.com/office/officeart/2016/7/layout/BasicLinearProcessNumbered"/>
    <dgm:cxn modelId="{6871755C-4BA4-4735-A7FF-498F512BA092}" srcId="{209F8923-2010-4AD4-8EE6-4050B17CC805}" destId="{E314DDBE-CF47-4D9A-B1D6-2B6C04B3CD41}" srcOrd="0" destOrd="0" parTransId="{D06D8C82-EEFA-4D27-ACB2-933A4B0665CD}" sibTransId="{EFA308FD-84E7-45EA-ADAA-77C4A9345D27}"/>
    <dgm:cxn modelId="{737E6D45-87D6-4390-A3DC-AE09468FFDA0}" type="presOf" srcId="{BC60E110-3A75-4532-9156-654CD71F2464}" destId="{E4EC3536-B4C2-4A1B-BFFB-7A15F93F53D8}" srcOrd="0" destOrd="2" presId="urn:microsoft.com/office/officeart/2016/7/layout/BasicLinearProcessNumbered"/>
    <dgm:cxn modelId="{A0752B6A-26C8-4528-91BE-D56FC396386F}" type="presOf" srcId="{A085CF7F-FD16-4D6C-A073-13C4EC8CF593}" destId="{E4EC3536-B4C2-4A1B-BFFB-7A15F93F53D8}" srcOrd="0" destOrd="3" presId="urn:microsoft.com/office/officeart/2016/7/layout/BasicLinearProcessNumbered"/>
    <dgm:cxn modelId="{AFEF016D-31A9-495F-92DC-1056F2C22FC8}" type="presOf" srcId="{E314DDBE-CF47-4D9A-B1D6-2B6C04B3CD41}" destId="{E4EC3536-B4C2-4A1B-BFFB-7A15F93F53D8}" srcOrd="0" destOrd="1" presId="urn:microsoft.com/office/officeart/2016/7/layout/BasicLinearProcessNumbered"/>
    <dgm:cxn modelId="{A1830270-C73C-48FE-977D-29FBE0C61D49}" type="presOf" srcId="{F157F959-F31F-485F-999A-CF1215180CA2}" destId="{34DACE32-8202-4C20-9722-95DBCC471035}" srcOrd="0" destOrd="0" presId="urn:microsoft.com/office/officeart/2016/7/layout/BasicLinearProcessNumbered"/>
    <dgm:cxn modelId="{D8396652-FA9C-412D-8E1F-7E8B71242EB1}" srcId="{209F8923-2010-4AD4-8EE6-4050B17CC805}" destId="{BC60E110-3A75-4532-9156-654CD71F2464}" srcOrd="1" destOrd="0" parTransId="{EB57095B-3D38-4545-B76F-0A245648D8D7}" sibTransId="{C57BCB89-F88F-4B67-8C23-A9AE52CCE88A}"/>
    <dgm:cxn modelId="{70585F7B-6101-41BB-A7E8-A279EC5952C3}" srcId="{209F8923-2010-4AD4-8EE6-4050B17CC805}" destId="{A085CF7F-FD16-4D6C-A073-13C4EC8CF593}" srcOrd="2" destOrd="0" parTransId="{5A9F847C-9043-4484-A112-881AFEE24209}" sibTransId="{05EF12DC-625A-479D-A8D8-D0900179946C}"/>
    <dgm:cxn modelId="{2493018A-1B77-4BF8-80AD-DC5186AE3B8E}" type="presOf" srcId="{F8769DDC-CCDF-4656-A3B0-40FFBC495CD6}" destId="{DC42454F-6B5F-4182-895C-E60D8A380031}" srcOrd="0" destOrd="0" presId="urn:microsoft.com/office/officeart/2016/7/layout/BasicLinearProcessNumbered"/>
    <dgm:cxn modelId="{1987D297-F3DB-4AB5-A7F4-8465314BE4AA}" srcId="{131DC557-2DAA-4BBC-9671-F8D1E3BFDA8F}" destId="{F8769DDC-CCDF-4656-A3B0-40FFBC495CD6}" srcOrd="0" destOrd="0" parTransId="{974226FB-5D6E-43CA-A73A-127BBABC0C74}" sibTransId="{F157F959-F31F-485F-999A-CF1215180CA2}"/>
    <dgm:cxn modelId="{3E074CA6-5EF3-42F5-BF30-6F6BBB0EC6F1}" type="presOf" srcId="{F8769DDC-CCDF-4656-A3B0-40FFBC495CD6}" destId="{FE1BF506-6524-472F-9818-E35933BE16B7}" srcOrd="1" destOrd="0" presId="urn:microsoft.com/office/officeart/2016/7/layout/BasicLinearProcessNumbered"/>
    <dgm:cxn modelId="{CAE9E6BC-89FE-4D52-AFCE-44CE7A5ECD55}" type="presOf" srcId="{209F8923-2010-4AD4-8EE6-4050B17CC805}" destId="{E4EC3536-B4C2-4A1B-BFFB-7A15F93F53D8}" srcOrd="1" destOrd="0" presId="urn:microsoft.com/office/officeart/2016/7/layout/BasicLinearProcessNumbered"/>
    <dgm:cxn modelId="{AFEDCBEC-BB24-433F-BB27-BDF40CC61380}" type="presOf" srcId="{131DC557-2DAA-4BBC-9671-F8D1E3BFDA8F}" destId="{6F70DA04-875C-4A91-AF99-2C863A606A4B}" srcOrd="0" destOrd="0" presId="urn:microsoft.com/office/officeart/2016/7/layout/BasicLinearProcessNumbered"/>
    <dgm:cxn modelId="{9CB52FD9-085B-472C-861C-6243BEA93F47}" type="presParOf" srcId="{6F70DA04-875C-4A91-AF99-2C863A606A4B}" destId="{3AF50C2D-14F0-4965-AA8A-C7EAAA2F36A9}" srcOrd="0" destOrd="0" presId="urn:microsoft.com/office/officeart/2016/7/layout/BasicLinearProcessNumbered"/>
    <dgm:cxn modelId="{4284F523-52E8-42CF-B3DF-71093F37B497}" type="presParOf" srcId="{3AF50C2D-14F0-4965-AA8A-C7EAAA2F36A9}" destId="{DC42454F-6B5F-4182-895C-E60D8A380031}" srcOrd="0" destOrd="0" presId="urn:microsoft.com/office/officeart/2016/7/layout/BasicLinearProcessNumbered"/>
    <dgm:cxn modelId="{09DB2189-D673-4BA9-9357-964F2E30A4C5}" type="presParOf" srcId="{3AF50C2D-14F0-4965-AA8A-C7EAAA2F36A9}" destId="{34DACE32-8202-4C20-9722-95DBCC471035}" srcOrd="1" destOrd="0" presId="urn:microsoft.com/office/officeart/2016/7/layout/BasicLinearProcessNumbered"/>
    <dgm:cxn modelId="{C9785D85-FE79-4AFF-A119-B37B52CE6D5C}" type="presParOf" srcId="{3AF50C2D-14F0-4965-AA8A-C7EAAA2F36A9}" destId="{794E98C6-7E45-4C50-BE42-ABE2E5BEEF04}" srcOrd="2" destOrd="0" presId="urn:microsoft.com/office/officeart/2016/7/layout/BasicLinearProcessNumbered"/>
    <dgm:cxn modelId="{E2B8C0EA-6E60-480D-8420-B31B7C99B3AD}" type="presParOf" srcId="{3AF50C2D-14F0-4965-AA8A-C7EAAA2F36A9}" destId="{FE1BF506-6524-472F-9818-E35933BE16B7}" srcOrd="3" destOrd="0" presId="urn:microsoft.com/office/officeart/2016/7/layout/BasicLinearProcessNumbered"/>
    <dgm:cxn modelId="{D6D8D0EA-48B7-41AD-B071-266EF1B920B3}" type="presParOf" srcId="{6F70DA04-875C-4A91-AF99-2C863A606A4B}" destId="{ED79701B-D81E-4AF9-81C5-9A631F297B7C}" srcOrd="1" destOrd="0" presId="urn:microsoft.com/office/officeart/2016/7/layout/BasicLinearProcessNumbered"/>
    <dgm:cxn modelId="{7D45BADB-12F6-40FA-A951-0D5CE038D14B}" type="presParOf" srcId="{6F70DA04-875C-4A91-AF99-2C863A606A4B}" destId="{75634888-B900-41FD-8C40-2C334C5E6408}" srcOrd="2" destOrd="0" presId="urn:microsoft.com/office/officeart/2016/7/layout/BasicLinearProcessNumbered"/>
    <dgm:cxn modelId="{68ADF3BB-9BBA-4B9B-A85B-1705E663CD7C}" type="presParOf" srcId="{75634888-B900-41FD-8C40-2C334C5E6408}" destId="{27BC3063-F621-4285-873F-F861F3C0A0B2}" srcOrd="0" destOrd="0" presId="urn:microsoft.com/office/officeart/2016/7/layout/BasicLinearProcessNumbered"/>
    <dgm:cxn modelId="{9500DE7A-46D9-4A5D-91FF-FCFF94F38CF1}" type="presParOf" srcId="{75634888-B900-41FD-8C40-2C334C5E6408}" destId="{10939EEA-EB66-4F6F-9359-FB6521D8E22E}" srcOrd="1" destOrd="0" presId="urn:microsoft.com/office/officeart/2016/7/layout/BasicLinearProcessNumbered"/>
    <dgm:cxn modelId="{90D218AC-75B5-48C4-A69F-13ECC51296E6}" type="presParOf" srcId="{75634888-B900-41FD-8C40-2C334C5E6408}" destId="{E07868E8-A8F6-4E20-8CB4-3F3A8311326F}" srcOrd="2" destOrd="0" presId="urn:microsoft.com/office/officeart/2016/7/layout/BasicLinearProcessNumbered"/>
    <dgm:cxn modelId="{8D4912A0-ED3D-4925-A8A4-D3152AD7634D}" type="presParOf" srcId="{75634888-B900-41FD-8C40-2C334C5E6408}" destId="{E4EC3536-B4C2-4A1B-BFFB-7A15F93F53D8}"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B0606E3-9BFA-4919-AB88-0C1EB0075985}" type="doc">
      <dgm:prSet loTypeId="urn:microsoft.com/office/officeart/2005/8/layout/default" loCatId="Inbox" qsTypeId="urn:microsoft.com/office/officeart/2005/8/quickstyle/simple4" qsCatId="simple" csTypeId="urn:microsoft.com/office/officeart/2005/8/colors/ColorSchemeForSuggestions" csCatId="other" phldr="1"/>
      <dgm:spPr/>
      <dgm:t>
        <a:bodyPr/>
        <a:lstStyle/>
        <a:p>
          <a:endParaRPr lang="en-US"/>
        </a:p>
      </dgm:t>
    </dgm:pt>
    <dgm:pt modelId="{EA06C3BC-0F0F-47E0-A402-1D440D082979}">
      <dgm:prSet/>
      <dgm:spPr/>
      <dgm:t>
        <a:bodyPr/>
        <a:lstStyle/>
        <a:p>
          <a:r>
            <a:rPr lang="en-US" b="1"/>
            <a:t>No put-downs </a:t>
          </a:r>
          <a:endParaRPr lang="en-US"/>
        </a:p>
      </dgm:t>
    </dgm:pt>
    <dgm:pt modelId="{0C34E3CB-6E61-40FC-B96F-8132DC88C10D}" type="parTrans" cxnId="{E12B5A9B-353D-4775-98B7-DA62360BF87B}">
      <dgm:prSet/>
      <dgm:spPr/>
      <dgm:t>
        <a:bodyPr/>
        <a:lstStyle/>
        <a:p>
          <a:endParaRPr lang="en-US"/>
        </a:p>
      </dgm:t>
    </dgm:pt>
    <dgm:pt modelId="{AA0DDDB9-6856-4022-B81A-E754CD6EC832}" type="sibTrans" cxnId="{E12B5A9B-353D-4775-98B7-DA62360BF87B}">
      <dgm:prSet/>
      <dgm:spPr/>
      <dgm:t>
        <a:bodyPr/>
        <a:lstStyle/>
        <a:p>
          <a:endParaRPr lang="en-US"/>
        </a:p>
      </dgm:t>
    </dgm:pt>
    <dgm:pt modelId="{E3479CF2-CE8C-4D63-A717-B3DF95CC192F}">
      <dgm:prSet/>
      <dgm:spPr/>
      <dgm:t>
        <a:bodyPr/>
        <a:lstStyle/>
        <a:p>
          <a:r>
            <a:rPr lang="en-US" b="1" dirty="0"/>
            <a:t>No mean, nasty remarks that will hurt people's feelings - no personal remarks about a person's looks, gender (whether they are a boy or girl), their 'secrets' or things that have happened in the past </a:t>
          </a:r>
          <a:endParaRPr lang="en-US" dirty="0"/>
        </a:p>
      </dgm:t>
    </dgm:pt>
    <dgm:pt modelId="{50E9C2AE-32D2-4AC2-A8B8-82B83DD106C4}" type="parTrans" cxnId="{BDF82932-4054-4EF9-A90A-62A3578CCC8A}">
      <dgm:prSet/>
      <dgm:spPr/>
      <dgm:t>
        <a:bodyPr/>
        <a:lstStyle/>
        <a:p>
          <a:endParaRPr lang="en-US"/>
        </a:p>
      </dgm:t>
    </dgm:pt>
    <dgm:pt modelId="{ECF51843-4180-4562-938F-8D14F3A40FAC}" type="sibTrans" cxnId="{BDF82932-4054-4EF9-A90A-62A3578CCC8A}">
      <dgm:prSet/>
      <dgm:spPr/>
      <dgm:t>
        <a:bodyPr/>
        <a:lstStyle/>
        <a:p>
          <a:endParaRPr lang="en-US"/>
        </a:p>
      </dgm:t>
    </dgm:pt>
    <dgm:pt modelId="{64EC543E-0BA0-4F35-9A38-244075DB4AB3}">
      <dgm:prSet/>
      <dgm:spPr/>
      <dgm:t>
        <a:bodyPr/>
        <a:lstStyle/>
        <a:p>
          <a:r>
            <a:rPr lang="en-US" b="1"/>
            <a:t>No screaming and shouting </a:t>
          </a:r>
          <a:endParaRPr lang="en-US"/>
        </a:p>
      </dgm:t>
    </dgm:pt>
    <dgm:pt modelId="{89B1D7BD-B2CC-4598-A243-F489062487E7}" type="parTrans" cxnId="{87D21DE8-C31C-4FD2-8D47-165BBCD4C8E9}">
      <dgm:prSet/>
      <dgm:spPr/>
      <dgm:t>
        <a:bodyPr/>
        <a:lstStyle/>
        <a:p>
          <a:endParaRPr lang="en-US"/>
        </a:p>
      </dgm:t>
    </dgm:pt>
    <dgm:pt modelId="{43474BEE-62E3-482A-9A82-E7EAD23E16EA}" type="sibTrans" cxnId="{87D21DE8-C31C-4FD2-8D47-165BBCD4C8E9}">
      <dgm:prSet/>
      <dgm:spPr/>
      <dgm:t>
        <a:bodyPr/>
        <a:lstStyle/>
        <a:p>
          <a:endParaRPr lang="en-US"/>
        </a:p>
      </dgm:t>
    </dgm:pt>
    <dgm:pt modelId="{3BCDFA4D-FD33-4042-91A8-D919F98D00AB}">
      <dgm:prSet/>
      <dgm:spPr/>
      <dgm:t>
        <a:bodyPr/>
        <a:lstStyle/>
        <a:p>
          <a:r>
            <a:rPr lang="en-US" b="1" dirty="0"/>
            <a:t>No fighting, hitting, kicking, pushing or any kind of hurting the other person's body. </a:t>
          </a:r>
          <a:endParaRPr lang="en-US" dirty="0"/>
        </a:p>
      </dgm:t>
    </dgm:pt>
    <dgm:pt modelId="{05C249C5-2A63-4B80-BB78-536779FAE2BA}" type="parTrans" cxnId="{FBC28B7E-EC09-4940-9FB6-47A160DE0E49}">
      <dgm:prSet/>
      <dgm:spPr/>
      <dgm:t>
        <a:bodyPr/>
        <a:lstStyle/>
        <a:p>
          <a:endParaRPr lang="en-US"/>
        </a:p>
      </dgm:t>
    </dgm:pt>
    <dgm:pt modelId="{69F408E7-6257-4D63-8553-2F462868A05D}" type="sibTrans" cxnId="{FBC28B7E-EC09-4940-9FB6-47A160DE0E49}">
      <dgm:prSet/>
      <dgm:spPr/>
      <dgm:t>
        <a:bodyPr/>
        <a:lstStyle/>
        <a:p>
          <a:endParaRPr lang="en-US"/>
        </a:p>
      </dgm:t>
    </dgm:pt>
    <dgm:pt modelId="{F9013D61-E77C-4773-B9F4-6186CFEB076D}" type="pres">
      <dgm:prSet presAssocID="{5B0606E3-9BFA-4919-AB88-0C1EB0075985}" presName="diagram" presStyleCnt="0">
        <dgm:presLayoutVars>
          <dgm:dir/>
          <dgm:resizeHandles val="exact"/>
        </dgm:presLayoutVars>
      </dgm:prSet>
      <dgm:spPr/>
    </dgm:pt>
    <dgm:pt modelId="{83A3420F-BF4E-4CF2-B807-9600F58523B5}" type="pres">
      <dgm:prSet presAssocID="{EA06C3BC-0F0F-47E0-A402-1D440D082979}" presName="node" presStyleLbl="node1" presStyleIdx="0" presStyleCnt="4">
        <dgm:presLayoutVars>
          <dgm:bulletEnabled val="1"/>
        </dgm:presLayoutVars>
      </dgm:prSet>
      <dgm:spPr/>
    </dgm:pt>
    <dgm:pt modelId="{6A61225F-EBEB-4707-85F0-D76C055E0E03}" type="pres">
      <dgm:prSet presAssocID="{AA0DDDB9-6856-4022-B81A-E754CD6EC832}" presName="sibTrans" presStyleCnt="0"/>
      <dgm:spPr/>
    </dgm:pt>
    <dgm:pt modelId="{5DF5345E-5DA8-4039-ACBB-3BFDCC9E5DB4}" type="pres">
      <dgm:prSet presAssocID="{E3479CF2-CE8C-4D63-A717-B3DF95CC192F}" presName="node" presStyleLbl="node1" presStyleIdx="1" presStyleCnt="4" custScaleX="118559">
        <dgm:presLayoutVars>
          <dgm:bulletEnabled val="1"/>
        </dgm:presLayoutVars>
      </dgm:prSet>
      <dgm:spPr/>
    </dgm:pt>
    <dgm:pt modelId="{18FF07EF-D70F-4833-9390-8302177B66A1}" type="pres">
      <dgm:prSet presAssocID="{ECF51843-4180-4562-938F-8D14F3A40FAC}" presName="sibTrans" presStyleCnt="0"/>
      <dgm:spPr/>
    </dgm:pt>
    <dgm:pt modelId="{D509D3E2-EA42-4A9E-8691-AC67C5737F11}" type="pres">
      <dgm:prSet presAssocID="{64EC543E-0BA0-4F35-9A38-244075DB4AB3}" presName="node" presStyleLbl="node1" presStyleIdx="2" presStyleCnt="4">
        <dgm:presLayoutVars>
          <dgm:bulletEnabled val="1"/>
        </dgm:presLayoutVars>
      </dgm:prSet>
      <dgm:spPr/>
    </dgm:pt>
    <dgm:pt modelId="{BC7667BE-A506-4719-9FB4-E02AAD7C5206}" type="pres">
      <dgm:prSet presAssocID="{43474BEE-62E3-482A-9A82-E7EAD23E16EA}" presName="sibTrans" presStyleCnt="0"/>
      <dgm:spPr/>
    </dgm:pt>
    <dgm:pt modelId="{7545A430-29AB-42C2-9A22-C31ACA9C0411}" type="pres">
      <dgm:prSet presAssocID="{3BCDFA4D-FD33-4042-91A8-D919F98D00AB}" presName="node" presStyleLbl="node1" presStyleIdx="3" presStyleCnt="4" custScaleX="118559">
        <dgm:presLayoutVars>
          <dgm:bulletEnabled val="1"/>
        </dgm:presLayoutVars>
      </dgm:prSet>
      <dgm:spPr/>
    </dgm:pt>
  </dgm:ptLst>
  <dgm:cxnLst>
    <dgm:cxn modelId="{79374C0C-DBDC-4285-A7A0-869AA5EF7909}" type="presOf" srcId="{3BCDFA4D-FD33-4042-91A8-D919F98D00AB}" destId="{7545A430-29AB-42C2-9A22-C31ACA9C0411}" srcOrd="0" destOrd="0" presId="urn:microsoft.com/office/officeart/2005/8/layout/default"/>
    <dgm:cxn modelId="{B386C018-07ED-401F-A8D8-29E702CACD2F}" type="presOf" srcId="{EA06C3BC-0F0F-47E0-A402-1D440D082979}" destId="{83A3420F-BF4E-4CF2-B807-9600F58523B5}" srcOrd="0" destOrd="0" presId="urn:microsoft.com/office/officeart/2005/8/layout/default"/>
    <dgm:cxn modelId="{B0171530-0970-4340-AE77-52BF7D5AA521}" type="presOf" srcId="{E3479CF2-CE8C-4D63-A717-B3DF95CC192F}" destId="{5DF5345E-5DA8-4039-ACBB-3BFDCC9E5DB4}" srcOrd="0" destOrd="0" presId="urn:microsoft.com/office/officeart/2005/8/layout/default"/>
    <dgm:cxn modelId="{BDF82932-4054-4EF9-A90A-62A3578CCC8A}" srcId="{5B0606E3-9BFA-4919-AB88-0C1EB0075985}" destId="{E3479CF2-CE8C-4D63-A717-B3DF95CC192F}" srcOrd="1" destOrd="0" parTransId="{50E9C2AE-32D2-4AC2-A8B8-82B83DD106C4}" sibTransId="{ECF51843-4180-4562-938F-8D14F3A40FAC}"/>
    <dgm:cxn modelId="{8A7EEF4E-A77E-438D-8AB6-CE17F8E76B3D}" type="presOf" srcId="{64EC543E-0BA0-4F35-9A38-244075DB4AB3}" destId="{D509D3E2-EA42-4A9E-8691-AC67C5737F11}" srcOrd="0" destOrd="0" presId="urn:microsoft.com/office/officeart/2005/8/layout/default"/>
    <dgm:cxn modelId="{FBC28B7E-EC09-4940-9FB6-47A160DE0E49}" srcId="{5B0606E3-9BFA-4919-AB88-0C1EB0075985}" destId="{3BCDFA4D-FD33-4042-91A8-D919F98D00AB}" srcOrd="3" destOrd="0" parTransId="{05C249C5-2A63-4B80-BB78-536779FAE2BA}" sibTransId="{69F408E7-6257-4D63-8553-2F462868A05D}"/>
    <dgm:cxn modelId="{977E5990-2F05-449A-A178-1755A09A3EE2}" type="presOf" srcId="{5B0606E3-9BFA-4919-AB88-0C1EB0075985}" destId="{F9013D61-E77C-4773-B9F4-6186CFEB076D}" srcOrd="0" destOrd="0" presId="urn:microsoft.com/office/officeart/2005/8/layout/default"/>
    <dgm:cxn modelId="{E12B5A9B-353D-4775-98B7-DA62360BF87B}" srcId="{5B0606E3-9BFA-4919-AB88-0C1EB0075985}" destId="{EA06C3BC-0F0F-47E0-A402-1D440D082979}" srcOrd="0" destOrd="0" parTransId="{0C34E3CB-6E61-40FC-B96F-8132DC88C10D}" sibTransId="{AA0DDDB9-6856-4022-B81A-E754CD6EC832}"/>
    <dgm:cxn modelId="{87D21DE8-C31C-4FD2-8D47-165BBCD4C8E9}" srcId="{5B0606E3-9BFA-4919-AB88-0C1EB0075985}" destId="{64EC543E-0BA0-4F35-9A38-244075DB4AB3}" srcOrd="2" destOrd="0" parTransId="{89B1D7BD-B2CC-4598-A243-F489062487E7}" sibTransId="{43474BEE-62E3-482A-9A82-E7EAD23E16EA}"/>
    <dgm:cxn modelId="{35486272-2268-45C3-95BC-BC64459B6AC1}" type="presParOf" srcId="{F9013D61-E77C-4773-B9F4-6186CFEB076D}" destId="{83A3420F-BF4E-4CF2-B807-9600F58523B5}" srcOrd="0" destOrd="0" presId="urn:microsoft.com/office/officeart/2005/8/layout/default"/>
    <dgm:cxn modelId="{E1A2E6A1-4F8D-4D10-8563-2A29FCCB1488}" type="presParOf" srcId="{F9013D61-E77C-4773-B9F4-6186CFEB076D}" destId="{6A61225F-EBEB-4707-85F0-D76C055E0E03}" srcOrd="1" destOrd="0" presId="urn:microsoft.com/office/officeart/2005/8/layout/default"/>
    <dgm:cxn modelId="{AF5D8D7D-E90E-403F-BA83-5F08D0F6DE49}" type="presParOf" srcId="{F9013D61-E77C-4773-B9F4-6186CFEB076D}" destId="{5DF5345E-5DA8-4039-ACBB-3BFDCC9E5DB4}" srcOrd="2" destOrd="0" presId="urn:microsoft.com/office/officeart/2005/8/layout/default"/>
    <dgm:cxn modelId="{A85B16B2-10D1-49E4-8153-8596E80F0D0A}" type="presParOf" srcId="{F9013D61-E77C-4773-B9F4-6186CFEB076D}" destId="{18FF07EF-D70F-4833-9390-8302177B66A1}" srcOrd="3" destOrd="0" presId="urn:microsoft.com/office/officeart/2005/8/layout/default"/>
    <dgm:cxn modelId="{DDD5B7D0-B60F-4160-B3C0-601039D6EA4F}" type="presParOf" srcId="{F9013D61-E77C-4773-B9F4-6186CFEB076D}" destId="{D509D3E2-EA42-4A9E-8691-AC67C5737F11}" srcOrd="4" destOrd="0" presId="urn:microsoft.com/office/officeart/2005/8/layout/default"/>
    <dgm:cxn modelId="{C0C02370-3FA6-474B-9230-42A131404F6F}" type="presParOf" srcId="{F9013D61-E77C-4773-B9F4-6186CFEB076D}" destId="{BC7667BE-A506-4719-9FB4-E02AAD7C5206}" srcOrd="5" destOrd="0" presId="urn:microsoft.com/office/officeart/2005/8/layout/default"/>
    <dgm:cxn modelId="{B0586820-1796-4AC5-85D9-A0A47DFC2BC8}" type="presParOf" srcId="{F9013D61-E77C-4773-B9F4-6186CFEB076D}" destId="{7545A430-29AB-42C2-9A22-C31ACA9C0411}"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FA8BF1B-B017-4755-B0D3-9C44B4F421FD}" type="doc">
      <dgm:prSet loTypeId="urn:microsoft.com/office/officeart/2005/8/layout/default" loCatId="Inbox" qsTypeId="urn:microsoft.com/office/officeart/2005/8/quickstyle/simple4" qsCatId="simple" csTypeId="urn:microsoft.com/office/officeart/2005/8/colors/ColorSchemeForSuggestions" csCatId="other" phldr="1"/>
      <dgm:spPr/>
      <dgm:t>
        <a:bodyPr/>
        <a:lstStyle/>
        <a:p>
          <a:endParaRPr lang="en-US"/>
        </a:p>
      </dgm:t>
    </dgm:pt>
    <dgm:pt modelId="{C4B3A846-2974-4990-BA20-1DD1BAC14F59}">
      <dgm:prSet/>
      <dgm:spPr/>
      <dgm:t>
        <a:bodyPr/>
        <a:lstStyle/>
        <a:p>
          <a:pPr algn="l"/>
          <a:r>
            <a:rPr lang="en-US" b="1" dirty="0"/>
            <a:t>Make "I" statements, like: </a:t>
          </a:r>
        </a:p>
        <a:p>
          <a:pPr algn="l"/>
          <a:r>
            <a:rPr lang="en-US" b="1" dirty="0"/>
            <a:t>* I feel hurt when...</a:t>
          </a:r>
          <a:br>
            <a:rPr lang="en-US" b="1" dirty="0"/>
          </a:br>
          <a:r>
            <a:rPr lang="en-US" b="1" dirty="0"/>
            <a:t>* I need to feel or be...</a:t>
          </a:r>
          <a:br>
            <a:rPr lang="en-US" b="1" dirty="0"/>
          </a:br>
          <a:r>
            <a:rPr lang="en-US" b="1" dirty="0"/>
            <a:t>* I hear what you are saying,   but </a:t>
          </a:r>
        </a:p>
      </dgm:t>
    </dgm:pt>
    <dgm:pt modelId="{B9309314-799C-49FE-88D9-2DD05E5FB9FE}" type="parTrans" cxnId="{258BF479-78FD-407E-AA11-C3857CE92E49}">
      <dgm:prSet/>
      <dgm:spPr/>
      <dgm:t>
        <a:bodyPr/>
        <a:lstStyle/>
        <a:p>
          <a:endParaRPr lang="en-US"/>
        </a:p>
      </dgm:t>
    </dgm:pt>
    <dgm:pt modelId="{66D4BDC5-0342-44BA-B234-9280F445311F}" type="sibTrans" cxnId="{258BF479-78FD-407E-AA11-C3857CE92E49}">
      <dgm:prSet/>
      <dgm:spPr/>
      <dgm:t>
        <a:bodyPr/>
        <a:lstStyle/>
        <a:p>
          <a:endParaRPr lang="en-US"/>
        </a:p>
      </dgm:t>
    </dgm:pt>
    <dgm:pt modelId="{8BBDD447-9401-4010-9165-CC3F21BA969E}">
      <dgm:prSet/>
      <dgm:spPr/>
      <dgm:t>
        <a:bodyPr/>
        <a:lstStyle/>
        <a:p>
          <a:pPr algn="l"/>
          <a:r>
            <a:rPr lang="en-US" b="1" dirty="0"/>
            <a:t>Say what you feel without blaming the other person, e.g. "I feel sad when you shout" is better to say than "Your shouting makes me feel sad." </a:t>
          </a:r>
        </a:p>
      </dgm:t>
    </dgm:pt>
    <dgm:pt modelId="{4B994536-9E89-4AE3-A402-5682B78E8BA3}" type="parTrans" cxnId="{2EBE6B74-94F0-4BF9-9FBE-8BEFE4B91A19}">
      <dgm:prSet/>
      <dgm:spPr/>
      <dgm:t>
        <a:bodyPr/>
        <a:lstStyle/>
        <a:p>
          <a:endParaRPr lang="en-US"/>
        </a:p>
      </dgm:t>
    </dgm:pt>
    <dgm:pt modelId="{6AA71AEE-6D02-467D-97EA-B9BCAB0E2DE5}" type="sibTrans" cxnId="{2EBE6B74-94F0-4BF9-9FBE-8BEFE4B91A19}">
      <dgm:prSet/>
      <dgm:spPr/>
      <dgm:t>
        <a:bodyPr/>
        <a:lstStyle/>
        <a:p>
          <a:endParaRPr lang="en-US"/>
        </a:p>
      </dgm:t>
    </dgm:pt>
    <dgm:pt modelId="{E6ECAA2A-BE95-4471-8351-B070258264F7}">
      <dgm:prSet/>
      <dgm:spPr/>
      <dgm:t>
        <a:bodyPr/>
        <a:lstStyle/>
        <a:p>
          <a:pPr algn="l"/>
          <a:r>
            <a:rPr lang="en-US" b="1" dirty="0"/>
            <a:t>Take turns at speaking. You might even want to decide on a time limit for each person to speak before you get started. That way everybody gets the same chance to say what he or she wants. </a:t>
          </a:r>
        </a:p>
      </dgm:t>
    </dgm:pt>
    <dgm:pt modelId="{1C72763D-4E1F-45B9-9401-817BEA8D881A}" type="parTrans" cxnId="{7D704CCF-AA56-49CA-8D9C-A3BDDF90CBF0}">
      <dgm:prSet/>
      <dgm:spPr/>
      <dgm:t>
        <a:bodyPr/>
        <a:lstStyle/>
        <a:p>
          <a:endParaRPr lang="en-US"/>
        </a:p>
      </dgm:t>
    </dgm:pt>
    <dgm:pt modelId="{EE78B093-F7C8-4D9C-B5B6-6DF1BBC34B10}" type="sibTrans" cxnId="{7D704CCF-AA56-49CA-8D9C-A3BDDF90CBF0}">
      <dgm:prSet/>
      <dgm:spPr/>
      <dgm:t>
        <a:bodyPr/>
        <a:lstStyle/>
        <a:p>
          <a:endParaRPr lang="en-US"/>
        </a:p>
      </dgm:t>
    </dgm:pt>
    <dgm:pt modelId="{8FE04E57-472A-4E11-A9EF-CE6FB13F9E4F}">
      <dgm:prSet/>
      <dgm:spPr/>
      <dgm:t>
        <a:bodyPr/>
        <a:lstStyle/>
        <a:p>
          <a:pPr algn="l"/>
          <a:r>
            <a:rPr lang="en-US" b="1" dirty="0"/>
            <a:t>Talk quietly. It's hard to keep your voice down when you feel upset, but a quiet firm voice is far better than someone shouting. A loud nasty voice makes everyone upset and unwilling to listen. </a:t>
          </a:r>
        </a:p>
      </dgm:t>
    </dgm:pt>
    <dgm:pt modelId="{1CAF4C99-4360-4892-BAFA-C5B9EC866E2D}" type="parTrans" cxnId="{4EA4E45F-CC35-43A1-AADF-74A7BCC87D9C}">
      <dgm:prSet/>
      <dgm:spPr/>
      <dgm:t>
        <a:bodyPr/>
        <a:lstStyle/>
        <a:p>
          <a:endParaRPr lang="en-US"/>
        </a:p>
      </dgm:t>
    </dgm:pt>
    <dgm:pt modelId="{6D1F8C38-1766-4230-A08F-9A7016E734FF}" type="sibTrans" cxnId="{4EA4E45F-CC35-43A1-AADF-74A7BCC87D9C}">
      <dgm:prSet/>
      <dgm:spPr/>
      <dgm:t>
        <a:bodyPr/>
        <a:lstStyle/>
        <a:p>
          <a:endParaRPr lang="en-US"/>
        </a:p>
      </dgm:t>
    </dgm:pt>
    <dgm:pt modelId="{CCC48736-3CBD-4C98-A180-66682BFC73EA}" type="pres">
      <dgm:prSet presAssocID="{AFA8BF1B-B017-4755-B0D3-9C44B4F421FD}" presName="diagram" presStyleCnt="0">
        <dgm:presLayoutVars>
          <dgm:dir/>
          <dgm:resizeHandles val="exact"/>
        </dgm:presLayoutVars>
      </dgm:prSet>
      <dgm:spPr/>
    </dgm:pt>
    <dgm:pt modelId="{72E0C569-E103-4874-AF0D-C09070C25217}" type="pres">
      <dgm:prSet presAssocID="{C4B3A846-2974-4990-BA20-1DD1BAC14F59}" presName="node" presStyleLbl="node1" presStyleIdx="0" presStyleCnt="4" custScaleX="126990" custScaleY="111761" custLinFactNeighborX="567" custLinFactNeighborY="3615">
        <dgm:presLayoutVars>
          <dgm:bulletEnabled val="1"/>
        </dgm:presLayoutVars>
      </dgm:prSet>
      <dgm:spPr/>
    </dgm:pt>
    <dgm:pt modelId="{7DCCF31A-4C0D-479C-A8E0-36F7E1E9ED85}" type="pres">
      <dgm:prSet presAssocID="{66D4BDC5-0342-44BA-B234-9280F445311F}" presName="sibTrans" presStyleCnt="0"/>
      <dgm:spPr/>
    </dgm:pt>
    <dgm:pt modelId="{9F68071E-0D42-42FB-8535-19B8E4302D8E}" type="pres">
      <dgm:prSet presAssocID="{8BBDD447-9401-4010-9165-CC3F21BA969E}" presName="node" presStyleLbl="node1" presStyleIdx="1" presStyleCnt="4" custScaleX="118317" custScaleY="112399" custLinFactNeighborX="121" custLinFactNeighborY="-908">
        <dgm:presLayoutVars>
          <dgm:bulletEnabled val="1"/>
        </dgm:presLayoutVars>
      </dgm:prSet>
      <dgm:spPr/>
    </dgm:pt>
    <dgm:pt modelId="{824510C7-2CCB-4EAC-9B35-E1FD7423EF8A}" type="pres">
      <dgm:prSet presAssocID="{6AA71AEE-6D02-467D-97EA-B9BCAB0E2DE5}" presName="sibTrans" presStyleCnt="0"/>
      <dgm:spPr/>
    </dgm:pt>
    <dgm:pt modelId="{8E452D56-2E3D-405F-8B1C-DC3366C94212}" type="pres">
      <dgm:prSet presAssocID="{E6ECAA2A-BE95-4471-8351-B070258264F7}" presName="node" presStyleLbl="node1" presStyleIdx="2" presStyleCnt="4" custScaleX="125614">
        <dgm:presLayoutVars>
          <dgm:bulletEnabled val="1"/>
        </dgm:presLayoutVars>
      </dgm:prSet>
      <dgm:spPr/>
    </dgm:pt>
    <dgm:pt modelId="{2882B753-323F-4809-A905-D939CCAF4E4A}" type="pres">
      <dgm:prSet presAssocID="{EE78B093-F7C8-4D9C-B5B6-6DF1BBC34B10}" presName="sibTrans" presStyleCnt="0"/>
      <dgm:spPr/>
    </dgm:pt>
    <dgm:pt modelId="{4029F3B6-2A8C-4796-A07B-EC4D20A766A5}" type="pres">
      <dgm:prSet presAssocID="{8FE04E57-472A-4E11-A9EF-CE6FB13F9E4F}" presName="node" presStyleLbl="node1" presStyleIdx="3" presStyleCnt="4" custScaleX="118559">
        <dgm:presLayoutVars>
          <dgm:bulletEnabled val="1"/>
        </dgm:presLayoutVars>
      </dgm:prSet>
      <dgm:spPr/>
    </dgm:pt>
  </dgm:ptLst>
  <dgm:cxnLst>
    <dgm:cxn modelId="{CFF2ED06-BDAB-46EF-989D-0E39272C67BE}" type="presOf" srcId="{8FE04E57-472A-4E11-A9EF-CE6FB13F9E4F}" destId="{4029F3B6-2A8C-4796-A07B-EC4D20A766A5}" srcOrd="0" destOrd="0" presId="urn:microsoft.com/office/officeart/2005/8/layout/default"/>
    <dgm:cxn modelId="{4EA4E45F-CC35-43A1-AADF-74A7BCC87D9C}" srcId="{AFA8BF1B-B017-4755-B0D3-9C44B4F421FD}" destId="{8FE04E57-472A-4E11-A9EF-CE6FB13F9E4F}" srcOrd="3" destOrd="0" parTransId="{1CAF4C99-4360-4892-BAFA-C5B9EC866E2D}" sibTransId="{6D1F8C38-1766-4230-A08F-9A7016E734FF}"/>
    <dgm:cxn modelId="{2EBE6B74-94F0-4BF9-9FBE-8BEFE4B91A19}" srcId="{AFA8BF1B-B017-4755-B0D3-9C44B4F421FD}" destId="{8BBDD447-9401-4010-9165-CC3F21BA969E}" srcOrd="1" destOrd="0" parTransId="{4B994536-9E89-4AE3-A402-5682B78E8BA3}" sibTransId="{6AA71AEE-6D02-467D-97EA-B9BCAB0E2DE5}"/>
    <dgm:cxn modelId="{12355C58-F737-44FD-8921-D18D1AD74FD6}" type="presOf" srcId="{AFA8BF1B-B017-4755-B0D3-9C44B4F421FD}" destId="{CCC48736-3CBD-4C98-A180-66682BFC73EA}" srcOrd="0" destOrd="0" presId="urn:microsoft.com/office/officeart/2005/8/layout/default"/>
    <dgm:cxn modelId="{258BF479-78FD-407E-AA11-C3857CE92E49}" srcId="{AFA8BF1B-B017-4755-B0D3-9C44B4F421FD}" destId="{C4B3A846-2974-4990-BA20-1DD1BAC14F59}" srcOrd="0" destOrd="0" parTransId="{B9309314-799C-49FE-88D9-2DD05E5FB9FE}" sibTransId="{66D4BDC5-0342-44BA-B234-9280F445311F}"/>
    <dgm:cxn modelId="{1744B88D-714A-4357-825A-43F0A53EFD2A}" type="presOf" srcId="{E6ECAA2A-BE95-4471-8351-B070258264F7}" destId="{8E452D56-2E3D-405F-8B1C-DC3366C94212}" srcOrd="0" destOrd="0" presId="urn:microsoft.com/office/officeart/2005/8/layout/default"/>
    <dgm:cxn modelId="{7D704CCF-AA56-49CA-8D9C-A3BDDF90CBF0}" srcId="{AFA8BF1B-B017-4755-B0D3-9C44B4F421FD}" destId="{E6ECAA2A-BE95-4471-8351-B070258264F7}" srcOrd="2" destOrd="0" parTransId="{1C72763D-4E1F-45B9-9401-817BEA8D881A}" sibTransId="{EE78B093-F7C8-4D9C-B5B6-6DF1BBC34B10}"/>
    <dgm:cxn modelId="{1B6349E1-0B8A-4CFC-9CF3-E4991CBA2F92}" type="presOf" srcId="{8BBDD447-9401-4010-9165-CC3F21BA969E}" destId="{9F68071E-0D42-42FB-8535-19B8E4302D8E}" srcOrd="0" destOrd="0" presId="urn:microsoft.com/office/officeart/2005/8/layout/default"/>
    <dgm:cxn modelId="{772DA7EB-0F3E-4268-B007-D3162C5E4F5B}" type="presOf" srcId="{C4B3A846-2974-4990-BA20-1DD1BAC14F59}" destId="{72E0C569-E103-4874-AF0D-C09070C25217}" srcOrd="0" destOrd="0" presId="urn:microsoft.com/office/officeart/2005/8/layout/default"/>
    <dgm:cxn modelId="{002C7C49-D371-4A49-86CD-833F35CEAAE5}" type="presParOf" srcId="{CCC48736-3CBD-4C98-A180-66682BFC73EA}" destId="{72E0C569-E103-4874-AF0D-C09070C25217}" srcOrd="0" destOrd="0" presId="urn:microsoft.com/office/officeart/2005/8/layout/default"/>
    <dgm:cxn modelId="{F0DC77E1-0F25-43C5-AFB2-86A78FE1ADE6}" type="presParOf" srcId="{CCC48736-3CBD-4C98-A180-66682BFC73EA}" destId="{7DCCF31A-4C0D-479C-A8E0-36F7E1E9ED85}" srcOrd="1" destOrd="0" presId="urn:microsoft.com/office/officeart/2005/8/layout/default"/>
    <dgm:cxn modelId="{3857CECE-E725-44B1-A44A-75464263CA78}" type="presParOf" srcId="{CCC48736-3CBD-4C98-A180-66682BFC73EA}" destId="{9F68071E-0D42-42FB-8535-19B8E4302D8E}" srcOrd="2" destOrd="0" presId="urn:microsoft.com/office/officeart/2005/8/layout/default"/>
    <dgm:cxn modelId="{A8A99478-3CE5-49AE-A170-8FC1639C290E}" type="presParOf" srcId="{CCC48736-3CBD-4C98-A180-66682BFC73EA}" destId="{824510C7-2CCB-4EAC-9B35-E1FD7423EF8A}" srcOrd="3" destOrd="0" presId="urn:microsoft.com/office/officeart/2005/8/layout/default"/>
    <dgm:cxn modelId="{EF91155F-0C89-4479-BD50-E54D78ECBB18}" type="presParOf" srcId="{CCC48736-3CBD-4C98-A180-66682BFC73EA}" destId="{8E452D56-2E3D-405F-8B1C-DC3366C94212}" srcOrd="4" destOrd="0" presId="urn:microsoft.com/office/officeart/2005/8/layout/default"/>
    <dgm:cxn modelId="{5B393F20-5B4B-4E8F-9AAA-5CD75F27DD99}" type="presParOf" srcId="{CCC48736-3CBD-4C98-A180-66682BFC73EA}" destId="{2882B753-323F-4809-A905-D939CCAF4E4A}" srcOrd="5" destOrd="0" presId="urn:microsoft.com/office/officeart/2005/8/layout/default"/>
    <dgm:cxn modelId="{FA9D80D4-ECCD-45A1-AEE9-37F7EEDB3288}" type="presParOf" srcId="{CCC48736-3CBD-4C98-A180-66682BFC73EA}" destId="{4029F3B6-2A8C-4796-A07B-EC4D20A766A5}"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42BCD97-45F5-4A3B-8A48-B6BCA9349323}" type="doc">
      <dgm:prSet loTypeId="urn:microsoft.com/office/officeart/2016/7/layout/BasicProcessNew" loCatId="process" qsTypeId="urn:microsoft.com/office/officeart/2005/8/quickstyle/simple1" qsCatId="simple" csTypeId="urn:microsoft.com/office/officeart/2005/8/colors/colorful5" csCatId="colorful" phldr="1"/>
      <dgm:spPr/>
      <dgm:t>
        <a:bodyPr/>
        <a:lstStyle/>
        <a:p>
          <a:endParaRPr lang="en-US"/>
        </a:p>
      </dgm:t>
    </dgm:pt>
    <dgm:pt modelId="{B1F46F1D-4D12-4373-90E9-AC92715DFC14}">
      <dgm:prSet custT="1"/>
      <dgm:spPr/>
      <dgm:t>
        <a:bodyPr/>
        <a:lstStyle/>
        <a:p>
          <a:r>
            <a:rPr lang="en-US" sz="1300" b="1" dirty="0"/>
            <a:t>Once you have listened to each other and found what the problem is, then you need to look for a solution</a:t>
          </a:r>
          <a:r>
            <a:rPr lang="en-US" sz="1100" b="1" dirty="0"/>
            <a:t>.</a:t>
          </a:r>
        </a:p>
      </dgm:t>
    </dgm:pt>
    <dgm:pt modelId="{48F0B627-8545-4E41-83E7-F7D26896920A}" type="parTrans" cxnId="{42E3A04F-80DE-43A9-A157-0192D1D5BAB7}">
      <dgm:prSet/>
      <dgm:spPr/>
      <dgm:t>
        <a:bodyPr/>
        <a:lstStyle/>
        <a:p>
          <a:endParaRPr lang="en-US"/>
        </a:p>
      </dgm:t>
    </dgm:pt>
    <dgm:pt modelId="{86B6BFE6-7F69-4338-938C-83FB7795BC1C}" type="sibTrans" cxnId="{42E3A04F-80DE-43A9-A157-0192D1D5BAB7}">
      <dgm:prSet/>
      <dgm:spPr/>
      <dgm:t>
        <a:bodyPr/>
        <a:lstStyle/>
        <a:p>
          <a:endParaRPr lang="en-US"/>
        </a:p>
      </dgm:t>
    </dgm:pt>
    <dgm:pt modelId="{39C3D2D9-B37E-4ADC-A099-90E677725A8B}">
      <dgm:prSet custT="1"/>
      <dgm:spPr/>
      <dgm:t>
        <a:bodyPr/>
        <a:lstStyle/>
        <a:p>
          <a:r>
            <a:rPr lang="en-US" sz="1300" b="1" dirty="0"/>
            <a:t>Possible outcomes</a:t>
          </a:r>
        </a:p>
      </dgm:t>
    </dgm:pt>
    <dgm:pt modelId="{DF4422D7-8BA0-4793-A8C8-F22C13363524}" type="parTrans" cxnId="{7D81EF04-208B-4253-B494-4F8D24571191}">
      <dgm:prSet/>
      <dgm:spPr/>
      <dgm:t>
        <a:bodyPr/>
        <a:lstStyle/>
        <a:p>
          <a:endParaRPr lang="en-US"/>
        </a:p>
      </dgm:t>
    </dgm:pt>
    <dgm:pt modelId="{5D35E5E4-55FE-473F-B880-D9F770C8F5C9}" type="sibTrans" cxnId="{7D81EF04-208B-4253-B494-4F8D24571191}">
      <dgm:prSet/>
      <dgm:spPr/>
      <dgm:t>
        <a:bodyPr/>
        <a:lstStyle/>
        <a:p>
          <a:endParaRPr lang="en-US"/>
        </a:p>
      </dgm:t>
    </dgm:pt>
    <dgm:pt modelId="{9EE4F548-1222-4C12-900A-FB7E6571B466}">
      <dgm:prSet custT="1"/>
      <dgm:spPr/>
      <dgm:t>
        <a:bodyPr/>
        <a:lstStyle/>
        <a:p>
          <a:r>
            <a:rPr lang="en-US" sz="1300" b="1" i="0" dirty="0"/>
            <a:t>Yes/yes   when both of you are pleased with what you worked out.</a:t>
          </a:r>
        </a:p>
      </dgm:t>
    </dgm:pt>
    <dgm:pt modelId="{BDA57B22-49CB-4F67-96FC-7F3D7685188F}" type="parTrans" cxnId="{C29FCA15-1DDD-45A3-B569-FC2D81EC9186}">
      <dgm:prSet/>
      <dgm:spPr/>
      <dgm:t>
        <a:bodyPr/>
        <a:lstStyle/>
        <a:p>
          <a:endParaRPr lang="en-US"/>
        </a:p>
      </dgm:t>
    </dgm:pt>
    <dgm:pt modelId="{F2FB2954-E8D2-449E-93DB-D62A72FAA2D5}" type="sibTrans" cxnId="{C29FCA15-1DDD-45A3-B569-FC2D81EC9186}">
      <dgm:prSet/>
      <dgm:spPr/>
      <dgm:t>
        <a:bodyPr/>
        <a:lstStyle/>
        <a:p>
          <a:endParaRPr lang="en-US"/>
        </a:p>
      </dgm:t>
    </dgm:pt>
    <dgm:pt modelId="{C204D361-4432-4F28-AE55-D1DB0408940E}">
      <dgm:prSet custT="1"/>
      <dgm:spPr/>
      <dgm:t>
        <a:bodyPr/>
        <a:lstStyle/>
        <a:p>
          <a:r>
            <a:rPr lang="en-US" sz="1300" b="1" i="0" dirty="0"/>
            <a:t>Yes/no   when one side is happy because they got what they wanted and the other is sad because they didn't get what they wanted</a:t>
          </a:r>
          <a:r>
            <a:rPr lang="en-US" sz="1100" b="1" dirty="0"/>
            <a:t>.</a:t>
          </a:r>
        </a:p>
      </dgm:t>
    </dgm:pt>
    <dgm:pt modelId="{7C834B0B-C01D-4885-BB8C-B34F484103AA}" type="parTrans" cxnId="{4737E503-4ACF-46A7-858B-16C899EE5C7D}">
      <dgm:prSet/>
      <dgm:spPr/>
      <dgm:t>
        <a:bodyPr/>
        <a:lstStyle/>
        <a:p>
          <a:endParaRPr lang="en-US"/>
        </a:p>
      </dgm:t>
    </dgm:pt>
    <dgm:pt modelId="{A5802B32-AF3D-4C24-AAB9-CC16AB73687C}" type="sibTrans" cxnId="{4737E503-4ACF-46A7-858B-16C899EE5C7D}">
      <dgm:prSet/>
      <dgm:spPr/>
      <dgm:t>
        <a:bodyPr/>
        <a:lstStyle/>
        <a:p>
          <a:endParaRPr lang="en-US"/>
        </a:p>
      </dgm:t>
    </dgm:pt>
    <dgm:pt modelId="{E72DD169-1D87-4BD9-B3AF-3D150536B0B7}">
      <dgm:prSet custT="1"/>
      <dgm:spPr/>
      <dgm:t>
        <a:bodyPr/>
        <a:lstStyle/>
        <a:p>
          <a:r>
            <a:rPr lang="en-US" sz="1300" b="1" i="0" dirty="0"/>
            <a:t>No/No  when neither side is happy because nobody got what they wanted (you know the sort of thing, when mum or dad step in and say that no-one gets anything, because you can't work out your problem!) </a:t>
          </a:r>
        </a:p>
      </dgm:t>
    </dgm:pt>
    <dgm:pt modelId="{09CC280C-26E7-4B41-85D3-F71A20332049}" type="parTrans" cxnId="{D9959B41-035B-4820-8EA3-3626FCD784A1}">
      <dgm:prSet/>
      <dgm:spPr/>
      <dgm:t>
        <a:bodyPr/>
        <a:lstStyle/>
        <a:p>
          <a:endParaRPr lang="en-US"/>
        </a:p>
      </dgm:t>
    </dgm:pt>
    <dgm:pt modelId="{56E96DD4-27C3-4211-99CE-6FC4F0F7B17C}" type="sibTrans" cxnId="{D9959B41-035B-4820-8EA3-3626FCD784A1}">
      <dgm:prSet/>
      <dgm:spPr/>
      <dgm:t>
        <a:bodyPr/>
        <a:lstStyle/>
        <a:p>
          <a:endParaRPr lang="en-US"/>
        </a:p>
      </dgm:t>
    </dgm:pt>
    <dgm:pt modelId="{61BA2A18-8866-4532-B60D-B999FDAEAEAE}">
      <dgm:prSet custT="1"/>
      <dgm:spPr/>
      <dgm:t>
        <a:bodyPr/>
        <a:lstStyle/>
        <a:p>
          <a:r>
            <a:rPr lang="en-US" sz="1300" b="1" i="0" dirty="0"/>
            <a:t>Which do you think is the best outcome?</a:t>
          </a:r>
        </a:p>
      </dgm:t>
    </dgm:pt>
    <dgm:pt modelId="{C490E50F-66DC-4611-8CE5-160DFC7E1542}" type="parTrans" cxnId="{A9696E79-3FE8-4E9B-8EC6-42241ED9BEBA}">
      <dgm:prSet/>
      <dgm:spPr/>
      <dgm:t>
        <a:bodyPr/>
        <a:lstStyle/>
        <a:p>
          <a:endParaRPr lang="en-US"/>
        </a:p>
      </dgm:t>
    </dgm:pt>
    <dgm:pt modelId="{142ECBCA-9654-464C-A44A-AC228DB1114C}" type="sibTrans" cxnId="{A9696E79-3FE8-4E9B-8EC6-42241ED9BEBA}">
      <dgm:prSet/>
      <dgm:spPr/>
      <dgm:t>
        <a:bodyPr/>
        <a:lstStyle/>
        <a:p>
          <a:endParaRPr lang="en-US"/>
        </a:p>
      </dgm:t>
    </dgm:pt>
    <dgm:pt modelId="{2AAB8828-B5D6-4C36-9C03-12F3D7D562ED}" type="pres">
      <dgm:prSet presAssocID="{A42BCD97-45F5-4A3B-8A48-B6BCA9349323}" presName="Name0" presStyleCnt="0">
        <dgm:presLayoutVars>
          <dgm:dir/>
          <dgm:resizeHandles val="exact"/>
        </dgm:presLayoutVars>
      </dgm:prSet>
      <dgm:spPr/>
    </dgm:pt>
    <dgm:pt modelId="{339090F8-D942-4EF3-8988-DA8C55E2FB36}" type="pres">
      <dgm:prSet presAssocID="{B1F46F1D-4D12-4373-90E9-AC92715DFC14}" presName="node" presStyleLbl="node1" presStyleIdx="0" presStyleCnt="11" custScaleX="113192">
        <dgm:presLayoutVars>
          <dgm:bulletEnabled val="1"/>
        </dgm:presLayoutVars>
      </dgm:prSet>
      <dgm:spPr/>
    </dgm:pt>
    <dgm:pt modelId="{D77036F5-8F16-4337-82A8-E514F73EB39D}" type="pres">
      <dgm:prSet presAssocID="{86B6BFE6-7F69-4338-938C-83FB7795BC1C}" presName="sibTransSpacerBeforeConnector" presStyleCnt="0"/>
      <dgm:spPr/>
    </dgm:pt>
    <dgm:pt modelId="{FA655B5A-7822-4D65-A428-8E6D17A94E9F}" type="pres">
      <dgm:prSet presAssocID="{86B6BFE6-7F69-4338-938C-83FB7795BC1C}" presName="sibTrans" presStyleLbl="node1" presStyleIdx="1" presStyleCnt="11"/>
      <dgm:spPr/>
    </dgm:pt>
    <dgm:pt modelId="{B3DB22DA-894A-455E-AD7E-AF9D92A14B6A}" type="pres">
      <dgm:prSet presAssocID="{86B6BFE6-7F69-4338-938C-83FB7795BC1C}" presName="sibTransSpacerAfterConnector" presStyleCnt="0"/>
      <dgm:spPr/>
    </dgm:pt>
    <dgm:pt modelId="{DA5FBF3C-B768-40AD-B490-A5C0F3894643}" type="pres">
      <dgm:prSet presAssocID="{39C3D2D9-B37E-4ADC-A099-90E677725A8B}" presName="node" presStyleLbl="node1" presStyleIdx="2" presStyleCnt="11" custScaleX="149947">
        <dgm:presLayoutVars>
          <dgm:bulletEnabled val="1"/>
        </dgm:presLayoutVars>
      </dgm:prSet>
      <dgm:spPr/>
    </dgm:pt>
    <dgm:pt modelId="{851B73FE-E193-48C7-A8E1-CCA8B5C5D34B}" type="pres">
      <dgm:prSet presAssocID="{5D35E5E4-55FE-473F-B880-D9F770C8F5C9}" presName="sibTransSpacerBeforeConnector" presStyleCnt="0"/>
      <dgm:spPr/>
    </dgm:pt>
    <dgm:pt modelId="{7C406E30-A0EB-4748-A005-96E94966A211}" type="pres">
      <dgm:prSet presAssocID="{5D35E5E4-55FE-473F-B880-D9F770C8F5C9}" presName="sibTrans" presStyleLbl="node1" presStyleIdx="3" presStyleCnt="11"/>
      <dgm:spPr/>
    </dgm:pt>
    <dgm:pt modelId="{104D85D4-63FE-41E2-BE27-04C1F4B9D364}" type="pres">
      <dgm:prSet presAssocID="{5D35E5E4-55FE-473F-B880-D9F770C8F5C9}" presName="sibTransSpacerAfterConnector" presStyleCnt="0"/>
      <dgm:spPr/>
    </dgm:pt>
    <dgm:pt modelId="{ADC57BE4-D0F9-4301-92D8-863CEEEDE7CF}" type="pres">
      <dgm:prSet presAssocID="{9EE4F548-1222-4C12-900A-FB7E6571B466}" presName="node" presStyleLbl="node1" presStyleIdx="4" presStyleCnt="11" custScaleX="134699">
        <dgm:presLayoutVars>
          <dgm:bulletEnabled val="1"/>
        </dgm:presLayoutVars>
      </dgm:prSet>
      <dgm:spPr/>
    </dgm:pt>
    <dgm:pt modelId="{42BBAC16-B9C1-4DE2-A453-871494366E77}" type="pres">
      <dgm:prSet presAssocID="{F2FB2954-E8D2-449E-93DB-D62A72FAA2D5}" presName="sibTransSpacerBeforeConnector" presStyleCnt="0"/>
      <dgm:spPr/>
    </dgm:pt>
    <dgm:pt modelId="{729E70AE-3587-489E-9A9A-4A364A60B445}" type="pres">
      <dgm:prSet presAssocID="{F2FB2954-E8D2-449E-93DB-D62A72FAA2D5}" presName="sibTrans" presStyleLbl="node1" presStyleIdx="5" presStyleCnt="11"/>
      <dgm:spPr/>
    </dgm:pt>
    <dgm:pt modelId="{EB162519-57B2-4497-B915-4B5071395091}" type="pres">
      <dgm:prSet presAssocID="{F2FB2954-E8D2-449E-93DB-D62A72FAA2D5}" presName="sibTransSpacerAfterConnector" presStyleCnt="0"/>
      <dgm:spPr/>
    </dgm:pt>
    <dgm:pt modelId="{CBD9FC06-B98A-4F0F-A963-2EAB74B7E77B}" type="pres">
      <dgm:prSet presAssocID="{C204D361-4432-4F28-AE55-D1DB0408940E}" presName="node" presStyleLbl="node1" presStyleIdx="6" presStyleCnt="11" custScaleX="135008">
        <dgm:presLayoutVars>
          <dgm:bulletEnabled val="1"/>
        </dgm:presLayoutVars>
      </dgm:prSet>
      <dgm:spPr/>
    </dgm:pt>
    <dgm:pt modelId="{04E60B34-82F7-4175-9C9E-C2B94E468DE9}" type="pres">
      <dgm:prSet presAssocID="{A5802B32-AF3D-4C24-AAB9-CC16AB73687C}" presName="sibTransSpacerBeforeConnector" presStyleCnt="0"/>
      <dgm:spPr/>
    </dgm:pt>
    <dgm:pt modelId="{E4599059-1099-4C3E-8C36-8CFF2F4107CB}" type="pres">
      <dgm:prSet presAssocID="{A5802B32-AF3D-4C24-AAB9-CC16AB73687C}" presName="sibTrans" presStyleLbl="node1" presStyleIdx="7" presStyleCnt="11"/>
      <dgm:spPr/>
    </dgm:pt>
    <dgm:pt modelId="{DEB8844F-4DD8-478A-ACD3-5C52B7E7E89B}" type="pres">
      <dgm:prSet presAssocID="{A5802B32-AF3D-4C24-AAB9-CC16AB73687C}" presName="sibTransSpacerAfterConnector" presStyleCnt="0"/>
      <dgm:spPr/>
    </dgm:pt>
    <dgm:pt modelId="{5F58B4DF-731D-46DF-B49D-3876C82198CF}" type="pres">
      <dgm:prSet presAssocID="{E72DD169-1D87-4BD9-B3AF-3D150536B0B7}" presName="node" presStyleLbl="node1" presStyleIdx="8" presStyleCnt="11" custScaleX="176866">
        <dgm:presLayoutVars>
          <dgm:bulletEnabled val="1"/>
        </dgm:presLayoutVars>
      </dgm:prSet>
      <dgm:spPr/>
    </dgm:pt>
    <dgm:pt modelId="{15FB8568-E780-4CF3-8EB2-C24E4401235E}" type="pres">
      <dgm:prSet presAssocID="{56E96DD4-27C3-4211-99CE-6FC4F0F7B17C}" presName="sibTransSpacerBeforeConnector" presStyleCnt="0"/>
      <dgm:spPr/>
    </dgm:pt>
    <dgm:pt modelId="{65CB17B6-0096-4261-8070-B3B609422BDC}" type="pres">
      <dgm:prSet presAssocID="{56E96DD4-27C3-4211-99CE-6FC4F0F7B17C}" presName="sibTrans" presStyleLbl="node1" presStyleIdx="9" presStyleCnt="11"/>
      <dgm:spPr/>
    </dgm:pt>
    <dgm:pt modelId="{96ACA55F-FAE7-4154-8C94-279C423DF5AD}" type="pres">
      <dgm:prSet presAssocID="{56E96DD4-27C3-4211-99CE-6FC4F0F7B17C}" presName="sibTransSpacerAfterConnector" presStyleCnt="0"/>
      <dgm:spPr/>
    </dgm:pt>
    <dgm:pt modelId="{CC636DBA-BAFD-41DA-B27E-6F6E35049F5C}" type="pres">
      <dgm:prSet presAssocID="{61BA2A18-8866-4532-B60D-B999FDAEAEAE}" presName="node" presStyleLbl="node1" presStyleIdx="10" presStyleCnt="11">
        <dgm:presLayoutVars>
          <dgm:bulletEnabled val="1"/>
        </dgm:presLayoutVars>
      </dgm:prSet>
      <dgm:spPr/>
    </dgm:pt>
  </dgm:ptLst>
  <dgm:cxnLst>
    <dgm:cxn modelId="{4737E503-4ACF-46A7-858B-16C899EE5C7D}" srcId="{A42BCD97-45F5-4A3B-8A48-B6BCA9349323}" destId="{C204D361-4432-4F28-AE55-D1DB0408940E}" srcOrd="3" destOrd="0" parTransId="{7C834B0B-C01D-4885-BB8C-B34F484103AA}" sibTransId="{A5802B32-AF3D-4C24-AAB9-CC16AB73687C}"/>
    <dgm:cxn modelId="{7D81EF04-208B-4253-B494-4F8D24571191}" srcId="{A42BCD97-45F5-4A3B-8A48-B6BCA9349323}" destId="{39C3D2D9-B37E-4ADC-A099-90E677725A8B}" srcOrd="1" destOrd="0" parTransId="{DF4422D7-8BA0-4793-A8C8-F22C13363524}" sibTransId="{5D35E5E4-55FE-473F-B880-D9F770C8F5C9}"/>
    <dgm:cxn modelId="{21085013-D291-48C9-A104-C5947D463756}" type="presOf" srcId="{5D35E5E4-55FE-473F-B880-D9F770C8F5C9}" destId="{7C406E30-A0EB-4748-A005-96E94966A211}" srcOrd="0" destOrd="0" presId="urn:microsoft.com/office/officeart/2016/7/layout/BasicProcessNew"/>
    <dgm:cxn modelId="{C29FCA15-1DDD-45A3-B569-FC2D81EC9186}" srcId="{A42BCD97-45F5-4A3B-8A48-B6BCA9349323}" destId="{9EE4F548-1222-4C12-900A-FB7E6571B466}" srcOrd="2" destOrd="0" parTransId="{BDA57B22-49CB-4F67-96FC-7F3D7685188F}" sibTransId="{F2FB2954-E8D2-449E-93DB-D62A72FAA2D5}"/>
    <dgm:cxn modelId="{B3A7791B-4CD6-4AA2-9BF8-813D44AC6FD2}" type="presOf" srcId="{39C3D2D9-B37E-4ADC-A099-90E677725A8B}" destId="{DA5FBF3C-B768-40AD-B490-A5C0F3894643}" srcOrd="0" destOrd="0" presId="urn:microsoft.com/office/officeart/2016/7/layout/BasicProcessNew"/>
    <dgm:cxn modelId="{A58F691C-BC7B-4AE4-B784-4ACC9A0287EB}" type="presOf" srcId="{56E96DD4-27C3-4211-99CE-6FC4F0F7B17C}" destId="{65CB17B6-0096-4261-8070-B3B609422BDC}" srcOrd="0" destOrd="0" presId="urn:microsoft.com/office/officeart/2016/7/layout/BasicProcessNew"/>
    <dgm:cxn modelId="{E30BFA5E-636D-4C4F-8561-7AF0607AC035}" type="presOf" srcId="{9EE4F548-1222-4C12-900A-FB7E6571B466}" destId="{ADC57BE4-D0F9-4301-92D8-863CEEEDE7CF}" srcOrd="0" destOrd="0" presId="urn:microsoft.com/office/officeart/2016/7/layout/BasicProcessNew"/>
    <dgm:cxn modelId="{D9959B41-035B-4820-8EA3-3626FCD784A1}" srcId="{A42BCD97-45F5-4A3B-8A48-B6BCA9349323}" destId="{E72DD169-1D87-4BD9-B3AF-3D150536B0B7}" srcOrd="4" destOrd="0" parTransId="{09CC280C-26E7-4B41-85D3-F71A20332049}" sibTransId="{56E96DD4-27C3-4211-99CE-6FC4F0F7B17C}"/>
    <dgm:cxn modelId="{71E13163-2602-426F-B524-079A41417AEA}" type="presOf" srcId="{B1F46F1D-4D12-4373-90E9-AC92715DFC14}" destId="{339090F8-D942-4EF3-8988-DA8C55E2FB36}" srcOrd="0" destOrd="0" presId="urn:microsoft.com/office/officeart/2016/7/layout/BasicProcessNew"/>
    <dgm:cxn modelId="{42E3A04F-80DE-43A9-A157-0192D1D5BAB7}" srcId="{A42BCD97-45F5-4A3B-8A48-B6BCA9349323}" destId="{B1F46F1D-4D12-4373-90E9-AC92715DFC14}" srcOrd="0" destOrd="0" parTransId="{48F0B627-8545-4E41-83E7-F7D26896920A}" sibTransId="{86B6BFE6-7F69-4338-938C-83FB7795BC1C}"/>
    <dgm:cxn modelId="{C9F60170-6B6A-4E97-B787-B731245CE41F}" type="presOf" srcId="{F2FB2954-E8D2-449E-93DB-D62A72FAA2D5}" destId="{729E70AE-3587-489E-9A9A-4A364A60B445}" srcOrd="0" destOrd="0" presId="urn:microsoft.com/office/officeart/2016/7/layout/BasicProcessNew"/>
    <dgm:cxn modelId="{C1408950-F44B-44F0-ACF0-5754712E52F0}" type="presOf" srcId="{61BA2A18-8866-4532-B60D-B999FDAEAEAE}" destId="{CC636DBA-BAFD-41DA-B27E-6F6E35049F5C}" srcOrd="0" destOrd="0" presId="urn:microsoft.com/office/officeart/2016/7/layout/BasicProcessNew"/>
    <dgm:cxn modelId="{F7060052-5ED2-41FD-8FE3-84DFF7E5C170}" type="presOf" srcId="{C204D361-4432-4F28-AE55-D1DB0408940E}" destId="{CBD9FC06-B98A-4F0F-A963-2EAB74B7E77B}" srcOrd="0" destOrd="0" presId="urn:microsoft.com/office/officeart/2016/7/layout/BasicProcessNew"/>
    <dgm:cxn modelId="{7A442F53-9BA3-4D2E-B7AB-4D6EF2786926}" type="presOf" srcId="{86B6BFE6-7F69-4338-938C-83FB7795BC1C}" destId="{FA655B5A-7822-4D65-A428-8E6D17A94E9F}" srcOrd="0" destOrd="0" presId="urn:microsoft.com/office/officeart/2016/7/layout/BasicProcessNew"/>
    <dgm:cxn modelId="{E6BFEE77-B2B7-4F18-B44D-4A8A241CA22A}" type="presOf" srcId="{E72DD169-1D87-4BD9-B3AF-3D150536B0B7}" destId="{5F58B4DF-731D-46DF-B49D-3876C82198CF}" srcOrd="0" destOrd="0" presId="urn:microsoft.com/office/officeart/2016/7/layout/BasicProcessNew"/>
    <dgm:cxn modelId="{A9696E79-3FE8-4E9B-8EC6-42241ED9BEBA}" srcId="{A42BCD97-45F5-4A3B-8A48-B6BCA9349323}" destId="{61BA2A18-8866-4532-B60D-B999FDAEAEAE}" srcOrd="5" destOrd="0" parTransId="{C490E50F-66DC-4611-8CE5-160DFC7E1542}" sibTransId="{142ECBCA-9654-464C-A44A-AC228DB1114C}"/>
    <dgm:cxn modelId="{D268BB8A-0A84-476D-84BC-C674A9510527}" type="presOf" srcId="{A42BCD97-45F5-4A3B-8A48-B6BCA9349323}" destId="{2AAB8828-B5D6-4C36-9C03-12F3D7D562ED}" srcOrd="0" destOrd="0" presId="urn:microsoft.com/office/officeart/2016/7/layout/BasicProcessNew"/>
    <dgm:cxn modelId="{731E028C-71A2-490E-91CF-A05F5CD0E040}" type="presOf" srcId="{A5802B32-AF3D-4C24-AAB9-CC16AB73687C}" destId="{E4599059-1099-4C3E-8C36-8CFF2F4107CB}" srcOrd="0" destOrd="0" presId="urn:microsoft.com/office/officeart/2016/7/layout/BasicProcessNew"/>
    <dgm:cxn modelId="{AE45703B-CE11-4207-A311-53C2BF51CA49}" type="presParOf" srcId="{2AAB8828-B5D6-4C36-9C03-12F3D7D562ED}" destId="{339090F8-D942-4EF3-8988-DA8C55E2FB36}" srcOrd="0" destOrd="0" presId="urn:microsoft.com/office/officeart/2016/7/layout/BasicProcessNew"/>
    <dgm:cxn modelId="{D4009F48-042F-409F-9D5B-446C4C70EE31}" type="presParOf" srcId="{2AAB8828-B5D6-4C36-9C03-12F3D7D562ED}" destId="{D77036F5-8F16-4337-82A8-E514F73EB39D}" srcOrd="1" destOrd="0" presId="urn:microsoft.com/office/officeart/2016/7/layout/BasicProcessNew"/>
    <dgm:cxn modelId="{FE44C9A7-5A3C-4EE0-93CB-25953C95B67F}" type="presParOf" srcId="{2AAB8828-B5D6-4C36-9C03-12F3D7D562ED}" destId="{FA655B5A-7822-4D65-A428-8E6D17A94E9F}" srcOrd="2" destOrd="0" presId="urn:microsoft.com/office/officeart/2016/7/layout/BasicProcessNew"/>
    <dgm:cxn modelId="{1890C25C-9B4C-4152-9F6D-20C4C196E5D4}" type="presParOf" srcId="{2AAB8828-B5D6-4C36-9C03-12F3D7D562ED}" destId="{B3DB22DA-894A-455E-AD7E-AF9D92A14B6A}" srcOrd="3" destOrd="0" presId="urn:microsoft.com/office/officeart/2016/7/layout/BasicProcessNew"/>
    <dgm:cxn modelId="{8A174DFA-4AAC-4D28-9495-4ACC08297052}" type="presParOf" srcId="{2AAB8828-B5D6-4C36-9C03-12F3D7D562ED}" destId="{DA5FBF3C-B768-40AD-B490-A5C0F3894643}" srcOrd="4" destOrd="0" presId="urn:microsoft.com/office/officeart/2016/7/layout/BasicProcessNew"/>
    <dgm:cxn modelId="{6E1B6389-B3E7-403D-97FA-01D2C0C1133A}" type="presParOf" srcId="{2AAB8828-B5D6-4C36-9C03-12F3D7D562ED}" destId="{851B73FE-E193-48C7-A8E1-CCA8B5C5D34B}" srcOrd="5" destOrd="0" presId="urn:microsoft.com/office/officeart/2016/7/layout/BasicProcessNew"/>
    <dgm:cxn modelId="{82571C9C-98BA-47B9-9984-B04C9C492DB1}" type="presParOf" srcId="{2AAB8828-B5D6-4C36-9C03-12F3D7D562ED}" destId="{7C406E30-A0EB-4748-A005-96E94966A211}" srcOrd="6" destOrd="0" presId="urn:microsoft.com/office/officeart/2016/7/layout/BasicProcessNew"/>
    <dgm:cxn modelId="{E99653AC-A07C-4418-9093-1DF2E4920798}" type="presParOf" srcId="{2AAB8828-B5D6-4C36-9C03-12F3D7D562ED}" destId="{104D85D4-63FE-41E2-BE27-04C1F4B9D364}" srcOrd="7" destOrd="0" presId="urn:microsoft.com/office/officeart/2016/7/layout/BasicProcessNew"/>
    <dgm:cxn modelId="{D311E3AB-3683-44A6-BB84-6B67D539590C}" type="presParOf" srcId="{2AAB8828-B5D6-4C36-9C03-12F3D7D562ED}" destId="{ADC57BE4-D0F9-4301-92D8-863CEEEDE7CF}" srcOrd="8" destOrd="0" presId="urn:microsoft.com/office/officeart/2016/7/layout/BasicProcessNew"/>
    <dgm:cxn modelId="{F96D0175-E958-4819-BA9C-E277FE5CD7CA}" type="presParOf" srcId="{2AAB8828-B5D6-4C36-9C03-12F3D7D562ED}" destId="{42BBAC16-B9C1-4DE2-A453-871494366E77}" srcOrd="9" destOrd="0" presId="urn:microsoft.com/office/officeart/2016/7/layout/BasicProcessNew"/>
    <dgm:cxn modelId="{9F9ECE9D-655C-401D-B16B-ABFF00E25553}" type="presParOf" srcId="{2AAB8828-B5D6-4C36-9C03-12F3D7D562ED}" destId="{729E70AE-3587-489E-9A9A-4A364A60B445}" srcOrd="10" destOrd="0" presId="urn:microsoft.com/office/officeart/2016/7/layout/BasicProcessNew"/>
    <dgm:cxn modelId="{F0CDB79B-3F6A-4419-AF1E-127235D1E701}" type="presParOf" srcId="{2AAB8828-B5D6-4C36-9C03-12F3D7D562ED}" destId="{EB162519-57B2-4497-B915-4B5071395091}" srcOrd="11" destOrd="0" presId="urn:microsoft.com/office/officeart/2016/7/layout/BasicProcessNew"/>
    <dgm:cxn modelId="{5ACB4FA4-D5AE-403F-A7CE-A0087083E379}" type="presParOf" srcId="{2AAB8828-B5D6-4C36-9C03-12F3D7D562ED}" destId="{CBD9FC06-B98A-4F0F-A963-2EAB74B7E77B}" srcOrd="12" destOrd="0" presId="urn:microsoft.com/office/officeart/2016/7/layout/BasicProcessNew"/>
    <dgm:cxn modelId="{B1E462A9-A0FE-4E4D-B046-A309FF1B59AE}" type="presParOf" srcId="{2AAB8828-B5D6-4C36-9C03-12F3D7D562ED}" destId="{04E60B34-82F7-4175-9C9E-C2B94E468DE9}" srcOrd="13" destOrd="0" presId="urn:microsoft.com/office/officeart/2016/7/layout/BasicProcessNew"/>
    <dgm:cxn modelId="{52F3EB8A-8545-4C4D-B2F7-F40F0877F32E}" type="presParOf" srcId="{2AAB8828-B5D6-4C36-9C03-12F3D7D562ED}" destId="{E4599059-1099-4C3E-8C36-8CFF2F4107CB}" srcOrd="14" destOrd="0" presId="urn:microsoft.com/office/officeart/2016/7/layout/BasicProcessNew"/>
    <dgm:cxn modelId="{08DD3AE1-F414-4139-A4FC-D8F08D833169}" type="presParOf" srcId="{2AAB8828-B5D6-4C36-9C03-12F3D7D562ED}" destId="{DEB8844F-4DD8-478A-ACD3-5C52B7E7E89B}" srcOrd="15" destOrd="0" presId="urn:microsoft.com/office/officeart/2016/7/layout/BasicProcessNew"/>
    <dgm:cxn modelId="{B68959D4-F898-46E1-9BA8-97FB638EA414}" type="presParOf" srcId="{2AAB8828-B5D6-4C36-9C03-12F3D7D562ED}" destId="{5F58B4DF-731D-46DF-B49D-3876C82198CF}" srcOrd="16" destOrd="0" presId="urn:microsoft.com/office/officeart/2016/7/layout/BasicProcessNew"/>
    <dgm:cxn modelId="{26BDC983-90E5-4B52-B71C-63DDE282640D}" type="presParOf" srcId="{2AAB8828-B5D6-4C36-9C03-12F3D7D562ED}" destId="{15FB8568-E780-4CF3-8EB2-C24E4401235E}" srcOrd="17" destOrd="0" presId="urn:microsoft.com/office/officeart/2016/7/layout/BasicProcessNew"/>
    <dgm:cxn modelId="{BF3A7904-1400-4382-A9FF-7CB6F504FD07}" type="presParOf" srcId="{2AAB8828-B5D6-4C36-9C03-12F3D7D562ED}" destId="{65CB17B6-0096-4261-8070-B3B609422BDC}" srcOrd="18" destOrd="0" presId="urn:microsoft.com/office/officeart/2016/7/layout/BasicProcessNew"/>
    <dgm:cxn modelId="{907F7341-05CE-479D-AA23-4940B11075B4}" type="presParOf" srcId="{2AAB8828-B5D6-4C36-9C03-12F3D7D562ED}" destId="{96ACA55F-FAE7-4154-8C94-279C423DF5AD}" srcOrd="19" destOrd="0" presId="urn:microsoft.com/office/officeart/2016/7/layout/BasicProcessNew"/>
    <dgm:cxn modelId="{4612CFB7-5E88-4AAF-9A43-1AC2D42E0E3C}" type="presParOf" srcId="{2AAB8828-B5D6-4C36-9C03-12F3D7D562ED}" destId="{CC636DBA-BAFD-41DA-B27E-6F6E35049F5C}" srcOrd="20"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44B2786-B423-4C00-8C01-EA2FF2449475}" type="doc">
      <dgm:prSet loTypeId="urn:microsoft.com/office/officeart/2005/8/layout/default" loCatId="Inbox" qsTypeId="urn:microsoft.com/office/officeart/2005/8/quickstyle/simple4" qsCatId="simple" csTypeId="urn:microsoft.com/office/officeart/2005/8/colors/ColorSchemeForSuggestions" csCatId="other"/>
      <dgm:spPr/>
      <dgm:t>
        <a:bodyPr/>
        <a:lstStyle/>
        <a:p>
          <a:endParaRPr lang="en-US"/>
        </a:p>
      </dgm:t>
    </dgm:pt>
    <dgm:pt modelId="{EB5E8DBE-8E81-4470-8477-DD8917DC0309}">
      <dgm:prSet/>
      <dgm:spPr/>
      <dgm:t>
        <a:bodyPr/>
        <a:lstStyle/>
        <a:p>
          <a:r>
            <a:rPr lang="en-US" b="1"/>
            <a:t>From the list of Role Play examples assign 1 Role play to a group of 4 students</a:t>
          </a:r>
          <a:endParaRPr lang="en-US"/>
        </a:p>
      </dgm:t>
    </dgm:pt>
    <dgm:pt modelId="{806EAEE6-8440-4037-AC13-F7E6E5FBE1AF}" type="parTrans" cxnId="{FA35DF83-CE10-4CF5-865E-40DD707AD449}">
      <dgm:prSet/>
      <dgm:spPr/>
      <dgm:t>
        <a:bodyPr/>
        <a:lstStyle/>
        <a:p>
          <a:endParaRPr lang="en-US"/>
        </a:p>
      </dgm:t>
    </dgm:pt>
    <dgm:pt modelId="{637CFF33-044F-463D-A81B-659799E1C28D}" type="sibTrans" cxnId="{FA35DF83-CE10-4CF5-865E-40DD707AD449}">
      <dgm:prSet/>
      <dgm:spPr/>
      <dgm:t>
        <a:bodyPr/>
        <a:lstStyle/>
        <a:p>
          <a:endParaRPr lang="en-US"/>
        </a:p>
      </dgm:t>
    </dgm:pt>
    <dgm:pt modelId="{F58E91BB-6192-4233-8865-21666BB9C49A}">
      <dgm:prSet/>
      <dgm:spPr/>
      <dgm:t>
        <a:bodyPr/>
        <a:lstStyle/>
        <a:p>
          <a:r>
            <a:rPr lang="en-US" b="1" dirty="0"/>
            <a:t>Two students will role play and two observe.  The observers provide feedback on the four steps to resolving the conflict </a:t>
          </a:r>
          <a:endParaRPr lang="en-US" dirty="0"/>
        </a:p>
      </dgm:t>
    </dgm:pt>
    <dgm:pt modelId="{B5E06203-DEFA-42AA-ACA1-AB7178303718}" type="parTrans" cxnId="{DE721492-E8FC-4040-B87F-6B9DECB3EEB4}">
      <dgm:prSet/>
      <dgm:spPr/>
      <dgm:t>
        <a:bodyPr/>
        <a:lstStyle/>
        <a:p>
          <a:endParaRPr lang="en-US"/>
        </a:p>
      </dgm:t>
    </dgm:pt>
    <dgm:pt modelId="{74D7D122-6DE7-41E0-BEF9-B00303CFB1F3}" type="sibTrans" cxnId="{DE721492-E8FC-4040-B87F-6B9DECB3EEB4}">
      <dgm:prSet/>
      <dgm:spPr/>
      <dgm:t>
        <a:bodyPr/>
        <a:lstStyle/>
        <a:p>
          <a:endParaRPr lang="en-US"/>
        </a:p>
      </dgm:t>
    </dgm:pt>
    <dgm:pt modelId="{F584D195-061B-4389-A5EB-124D039FDB7A}">
      <dgm:prSet/>
      <dgm:spPr/>
      <dgm:t>
        <a:bodyPr/>
        <a:lstStyle/>
        <a:p>
          <a:r>
            <a:rPr lang="en-US" b="1"/>
            <a:t>After 3 minutes, Switch  observers and role play (Total time 10 minutes)</a:t>
          </a:r>
          <a:endParaRPr lang="en-US"/>
        </a:p>
      </dgm:t>
    </dgm:pt>
    <dgm:pt modelId="{0F09318E-DA85-4779-BCEF-91BCBCFE8F06}" type="parTrans" cxnId="{C4581B5E-94E9-4159-B7D0-E820D8AF26F7}">
      <dgm:prSet/>
      <dgm:spPr/>
      <dgm:t>
        <a:bodyPr/>
        <a:lstStyle/>
        <a:p>
          <a:endParaRPr lang="en-US"/>
        </a:p>
      </dgm:t>
    </dgm:pt>
    <dgm:pt modelId="{53ED061C-C438-432E-927E-3D7FC2819523}" type="sibTrans" cxnId="{C4581B5E-94E9-4159-B7D0-E820D8AF26F7}">
      <dgm:prSet/>
      <dgm:spPr/>
      <dgm:t>
        <a:bodyPr/>
        <a:lstStyle/>
        <a:p>
          <a:endParaRPr lang="en-US"/>
        </a:p>
      </dgm:t>
    </dgm:pt>
    <dgm:pt modelId="{F6086BA8-1738-4759-B5A0-8104EBEC571D}" type="pres">
      <dgm:prSet presAssocID="{D44B2786-B423-4C00-8C01-EA2FF2449475}" presName="diagram" presStyleCnt="0">
        <dgm:presLayoutVars>
          <dgm:dir/>
          <dgm:resizeHandles val="exact"/>
        </dgm:presLayoutVars>
      </dgm:prSet>
      <dgm:spPr/>
    </dgm:pt>
    <dgm:pt modelId="{DE22F99F-8292-475B-9E25-57DEDFCB1761}" type="pres">
      <dgm:prSet presAssocID="{EB5E8DBE-8E81-4470-8477-DD8917DC0309}" presName="node" presStyleLbl="node1" presStyleIdx="0" presStyleCnt="3">
        <dgm:presLayoutVars>
          <dgm:bulletEnabled val="1"/>
        </dgm:presLayoutVars>
      </dgm:prSet>
      <dgm:spPr/>
    </dgm:pt>
    <dgm:pt modelId="{1BF2CD5C-70CA-4963-8111-A74A7D0CC317}" type="pres">
      <dgm:prSet presAssocID="{637CFF33-044F-463D-A81B-659799E1C28D}" presName="sibTrans" presStyleCnt="0"/>
      <dgm:spPr/>
    </dgm:pt>
    <dgm:pt modelId="{DE684ED0-8704-45BB-9500-57CF1D4ED215}" type="pres">
      <dgm:prSet presAssocID="{F58E91BB-6192-4233-8865-21666BB9C49A}" presName="node" presStyleLbl="node1" presStyleIdx="1" presStyleCnt="3">
        <dgm:presLayoutVars>
          <dgm:bulletEnabled val="1"/>
        </dgm:presLayoutVars>
      </dgm:prSet>
      <dgm:spPr/>
    </dgm:pt>
    <dgm:pt modelId="{ED2AE5E0-230D-4BE3-9508-B1BD501E0605}" type="pres">
      <dgm:prSet presAssocID="{74D7D122-6DE7-41E0-BEF9-B00303CFB1F3}" presName="sibTrans" presStyleCnt="0"/>
      <dgm:spPr/>
    </dgm:pt>
    <dgm:pt modelId="{64079E7D-B6D0-4C55-A90D-D669A6A60956}" type="pres">
      <dgm:prSet presAssocID="{F584D195-061B-4389-A5EB-124D039FDB7A}" presName="node" presStyleLbl="node1" presStyleIdx="2" presStyleCnt="3">
        <dgm:presLayoutVars>
          <dgm:bulletEnabled val="1"/>
        </dgm:presLayoutVars>
      </dgm:prSet>
      <dgm:spPr/>
    </dgm:pt>
  </dgm:ptLst>
  <dgm:cxnLst>
    <dgm:cxn modelId="{C4581B5E-94E9-4159-B7D0-E820D8AF26F7}" srcId="{D44B2786-B423-4C00-8C01-EA2FF2449475}" destId="{F584D195-061B-4389-A5EB-124D039FDB7A}" srcOrd="2" destOrd="0" parTransId="{0F09318E-DA85-4779-BCEF-91BCBCFE8F06}" sibTransId="{53ED061C-C438-432E-927E-3D7FC2819523}"/>
    <dgm:cxn modelId="{816CD360-1534-44DE-9DD3-AD7FD465450B}" type="presOf" srcId="{D44B2786-B423-4C00-8C01-EA2FF2449475}" destId="{F6086BA8-1738-4759-B5A0-8104EBEC571D}" srcOrd="0" destOrd="0" presId="urn:microsoft.com/office/officeart/2005/8/layout/default"/>
    <dgm:cxn modelId="{CD1AC541-1CC5-4533-B5F5-ECE2C2D2AAC0}" type="presOf" srcId="{F584D195-061B-4389-A5EB-124D039FDB7A}" destId="{64079E7D-B6D0-4C55-A90D-D669A6A60956}" srcOrd="0" destOrd="0" presId="urn:microsoft.com/office/officeart/2005/8/layout/default"/>
    <dgm:cxn modelId="{FA35DF83-CE10-4CF5-865E-40DD707AD449}" srcId="{D44B2786-B423-4C00-8C01-EA2FF2449475}" destId="{EB5E8DBE-8E81-4470-8477-DD8917DC0309}" srcOrd="0" destOrd="0" parTransId="{806EAEE6-8440-4037-AC13-F7E6E5FBE1AF}" sibTransId="{637CFF33-044F-463D-A81B-659799E1C28D}"/>
    <dgm:cxn modelId="{DE721492-E8FC-4040-B87F-6B9DECB3EEB4}" srcId="{D44B2786-B423-4C00-8C01-EA2FF2449475}" destId="{F58E91BB-6192-4233-8865-21666BB9C49A}" srcOrd="1" destOrd="0" parTransId="{B5E06203-DEFA-42AA-ACA1-AB7178303718}" sibTransId="{74D7D122-6DE7-41E0-BEF9-B00303CFB1F3}"/>
    <dgm:cxn modelId="{18849BD2-83D9-4C5E-B0B3-0F54208509DB}" type="presOf" srcId="{EB5E8DBE-8E81-4470-8477-DD8917DC0309}" destId="{DE22F99F-8292-475B-9E25-57DEDFCB1761}" srcOrd="0" destOrd="0" presId="urn:microsoft.com/office/officeart/2005/8/layout/default"/>
    <dgm:cxn modelId="{824B54DB-DC6C-4650-BE33-8EF5FBF92AE1}" type="presOf" srcId="{F58E91BB-6192-4233-8865-21666BB9C49A}" destId="{DE684ED0-8704-45BB-9500-57CF1D4ED215}" srcOrd="0" destOrd="0" presId="urn:microsoft.com/office/officeart/2005/8/layout/default"/>
    <dgm:cxn modelId="{5E614101-3972-43C9-87A3-5049B1D90A18}" type="presParOf" srcId="{F6086BA8-1738-4759-B5A0-8104EBEC571D}" destId="{DE22F99F-8292-475B-9E25-57DEDFCB1761}" srcOrd="0" destOrd="0" presId="urn:microsoft.com/office/officeart/2005/8/layout/default"/>
    <dgm:cxn modelId="{F90E8D4B-1D57-4D76-A675-19AA300AC211}" type="presParOf" srcId="{F6086BA8-1738-4759-B5A0-8104EBEC571D}" destId="{1BF2CD5C-70CA-4963-8111-A74A7D0CC317}" srcOrd="1" destOrd="0" presId="urn:microsoft.com/office/officeart/2005/8/layout/default"/>
    <dgm:cxn modelId="{ABE229BB-77DC-47DC-A97C-DC9F186B445C}" type="presParOf" srcId="{F6086BA8-1738-4759-B5A0-8104EBEC571D}" destId="{DE684ED0-8704-45BB-9500-57CF1D4ED215}" srcOrd="2" destOrd="0" presId="urn:microsoft.com/office/officeart/2005/8/layout/default"/>
    <dgm:cxn modelId="{48E7B9F6-02B9-4504-B091-E4A3603FB7B6}" type="presParOf" srcId="{F6086BA8-1738-4759-B5A0-8104EBEC571D}" destId="{ED2AE5E0-230D-4BE3-9508-B1BD501E0605}" srcOrd="3" destOrd="0" presId="urn:microsoft.com/office/officeart/2005/8/layout/default"/>
    <dgm:cxn modelId="{9409084F-2B34-4C6D-BCEA-4F921C7CB292}" type="presParOf" srcId="{F6086BA8-1738-4759-B5A0-8104EBEC571D}" destId="{64079E7D-B6D0-4C55-A90D-D669A6A60956}"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CBFADB-99DC-4FD9-AF5E-074C62F795DB}">
      <dsp:nvSpPr>
        <dsp:cNvPr id="0" name=""/>
        <dsp:cNvSpPr/>
      </dsp:nvSpPr>
      <dsp:spPr>
        <a:xfrm>
          <a:off x="2255" y="249784"/>
          <a:ext cx="1610545" cy="2288006"/>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DB907EE6-459F-47FD-BD52-5594C6D5BD56}">
      <dsp:nvSpPr>
        <dsp:cNvPr id="0" name=""/>
        <dsp:cNvSpPr/>
      </dsp:nvSpPr>
      <dsp:spPr>
        <a:xfrm>
          <a:off x="181205" y="419786"/>
          <a:ext cx="1610545" cy="2288006"/>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libri" panose="020F0502020204030204" pitchFamily="34" charset="0"/>
            </a:rPr>
            <a:t>People don’t always get along, that’s why they call it conflict.</a:t>
          </a:r>
          <a:endParaRPr lang="en-US" sz="1600" kern="1200" dirty="0">
            <a:latin typeface="Calibri" panose="020F0502020204030204" pitchFamily="34" charset="0"/>
          </a:endParaRPr>
        </a:p>
      </dsp:txBody>
      <dsp:txXfrm>
        <a:off x="228376" y="466957"/>
        <a:ext cx="1516203" cy="2193664"/>
      </dsp:txXfrm>
    </dsp:sp>
    <dsp:sp modelId="{72EB3E61-71E1-4F28-93B5-2F6CB9D6B13E}">
      <dsp:nvSpPr>
        <dsp:cNvPr id="0" name=""/>
        <dsp:cNvSpPr/>
      </dsp:nvSpPr>
      <dsp:spPr>
        <a:xfrm>
          <a:off x="1970699" y="249784"/>
          <a:ext cx="1610545" cy="2289827"/>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5CBCBF9D-A190-4102-A222-B19C5EFC7C9E}">
      <dsp:nvSpPr>
        <dsp:cNvPr id="0" name=""/>
        <dsp:cNvSpPr/>
      </dsp:nvSpPr>
      <dsp:spPr>
        <a:xfrm>
          <a:off x="2149649" y="419786"/>
          <a:ext cx="1610545" cy="2289827"/>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libri" panose="020F0502020204030204" pitchFamily="34" charset="0"/>
            </a:rPr>
            <a:t>Conflicts often result in Anger. Other times it leads to an argument.</a:t>
          </a:r>
        </a:p>
      </dsp:txBody>
      <dsp:txXfrm>
        <a:off x="2196820" y="466957"/>
        <a:ext cx="1516203" cy="2195485"/>
      </dsp:txXfrm>
    </dsp:sp>
    <dsp:sp modelId="{5E326EEA-C0FB-4CEC-8C68-B3A9D5724CC5}">
      <dsp:nvSpPr>
        <dsp:cNvPr id="0" name=""/>
        <dsp:cNvSpPr/>
      </dsp:nvSpPr>
      <dsp:spPr>
        <a:xfrm>
          <a:off x="3939144" y="249784"/>
          <a:ext cx="1610545" cy="2292424"/>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DBE4A412-C4AC-422B-B2E8-793BEC5406D5}">
      <dsp:nvSpPr>
        <dsp:cNvPr id="0" name=""/>
        <dsp:cNvSpPr/>
      </dsp:nvSpPr>
      <dsp:spPr>
        <a:xfrm>
          <a:off x="4118093" y="419786"/>
          <a:ext cx="1610545" cy="2292424"/>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i="0" kern="1200" dirty="0">
              <a:latin typeface="Calibri" panose="020F0502020204030204" pitchFamily="34" charset="0"/>
            </a:rPr>
            <a:t>Identify things that make you angry?</a:t>
          </a:r>
        </a:p>
      </dsp:txBody>
      <dsp:txXfrm>
        <a:off x="4165264" y="466957"/>
        <a:ext cx="1516203" cy="2198082"/>
      </dsp:txXfrm>
    </dsp:sp>
    <dsp:sp modelId="{8CCA106F-2337-42B5-B202-0B48A381AA08}">
      <dsp:nvSpPr>
        <dsp:cNvPr id="0" name=""/>
        <dsp:cNvSpPr/>
      </dsp:nvSpPr>
      <dsp:spPr>
        <a:xfrm>
          <a:off x="5907588" y="249784"/>
          <a:ext cx="1610545" cy="2283997"/>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A66C626F-659E-407A-AA92-BBAE2BF86911}">
      <dsp:nvSpPr>
        <dsp:cNvPr id="0" name=""/>
        <dsp:cNvSpPr/>
      </dsp:nvSpPr>
      <dsp:spPr>
        <a:xfrm>
          <a:off x="6086538" y="419786"/>
          <a:ext cx="1610545" cy="2283997"/>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dirty="0">
              <a:latin typeface="Calibri" panose="020F0502020204030204" pitchFamily="34" charset="0"/>
            </a:rPr>
            <a:t>How do you resolve them?</a:t>
          </a:r>
        </a:p>
      </dsp:txBody>
      <dsp:txXfrm>
        <a:off x="6133709" y="466957"/>
        <a:ext cx="1516203" cy="21896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182548-A633-4AC2-81CE-A990FF7E0E83}">
      <dsp:nvSpPr>
        <dsp:cNvPr id="0" name=""/>
        <dsp:cNvSpPr/>
      </dsp:nvSpPr>
      <dsp:spPr>
        <a:xfrm>
          <a:off x="422436" y="2117"/>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a:t>You and your friend are in the schoolyard and someone teases your friend.</a:t>
          </a:r>
          <a:endParaRPr lang="en-US" sz="2200" kern="1200"/>
        </a:p>
      </dsp:txBody>
      <dsp:txXfrm>
        <a:off x="422436" y="2117"/>
        <a:ext cx="2807466" cy="1684479"/>
      </dsp:txXfrm>
    </dsp:sp>
    <dsp:sp modelId="{34F0EB0E-83C3-41CB-902E-B196D22515EE}">
      <dsp:nvSpPr>
        <dsp:cNvPr id="0" name=""/>
        <dsp:cNvSpPr/>
      </dsp:nvSpPr>
      <dsp:spPr>
        <a:xfrm>
          <a:off x="3510649" y="2117"/>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t>You see an older student throw sand at your little brother on the playground</a:t>
          </a:r>
          <a:endParaRPr lang="en-US" sz="2200" kern="1200" dirty="0"/>
        </a:p>
      </dsp:txBody>
      <dsp:txXfrm>
        <a:off x="3510649" y="2117"/>
        <a:ext cx="2807466" cy="1684479"/>
      </dsp:txXfrm>
    </dsp:sp>
    <dsp:sp modelId="{DDDD0405-94A4-4F7E-84C0-B08936BA105D}">
      <dsp:nvSpPr>
        <dsp:cNvPr id="0" name=""/>
        <dsp:cNvSpPr/>
      </dsp:nvSpPr>
      <dsp:spPr>
        <a:xfrm>
          <a:off x="422436" y="1967343"/>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a:t>A student who used to be your friend is now telling lies about you to other students</a:t>
          </a:r>
          <a:endParaRPr lang="en-US" sz="2200" kern="1200"/>
        </a:p>
      </dsp:txBody>
      <dsp:txXfrm>
        <a:off x="422436" y="1967343"/>
        <a:ext cx="2807466" cy="1684479"/>
      </dsp:txXfrm>
    </dsp:sp>
    <dsp:sp modelId="{E65E3AF7-A4FD-4532-BDF5-6A54FC61A7EB}">
      <dsp:nvSpPr>
        <dsp:cNvPr id="0" name=""/>
        <dsp:cNvSpPr/>
      </dsp:nvSpPr>
      <dsp:spPr>
        <a:xfrm>
          <a:off x="3510649" y="1967343"/>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a:t>Your teacher asks you to behave but its your classmate making the strange noises</a:t>
          </a:r>
          <a:endParaRPr lang="en-US" sz="2200" kern="1200"/>
        </a:p>
      </dsp:txBody>
      <dsp:txXfrm>
        <a:off x="3510649" y="1967343"/>
        <a:ext cx="2807466" cy="168447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893333-EE6D-47F1-B9E9-43E0DFBC6F87}">
      <dsp:nvSpPr>
        <dsp:cNvPr id="0" name=""/>
        <dsp:cNvSpPr/>
      </dsp:nvSpPr>
      <dsp:spPr>
        <a:xfrm>
          <a:off x="822" y="605938"/>
          <a:ext cx="3209003" cy="2442064"/>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When you come home from school, your mom is very upset because she thinks you broke her favorite  lamp without telling her about it. She automatically grounds you, but you know it was actually your brother who id it?</a:t>
          </a:r>
          <a:endParaRPr lang="en-US" sz="1800" kern="1200" dirty="0"/>
        </a:p>
      </dsp:txBody>
      <dsp:txXfrm>
        <a:off x="822" y="605938"/>
        <a:ext cx="3209003" cy="2442064"/>
      </dsp:txXfrm>
    </dsp:sp>
    <dsp:sp modelId="{83184FF0-4483-4389-8B9E-D6A6432714C7}">
      <dsp:nvSpPr>
        <dsp:cNvPr id="0" name=""/>
        <dsp:cNvSpPr/>
      </dsp:nvSpPr>
      <dsp:spPr>
        <a:xfrm>
          <a:off x="3530726" y="609596"/>
          <a:ext cx="3209003" cy="2434747"/>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A classmate asks you for the 20</a:t>
          </a:r>
          <a:r>
            <a:rPr lang="en-US" sz="1800" b="1" kern="1200" baseline="30000" dirty="0"/>
            <a:t>th</a:t>
          </a:r>
          <a:r>
            <a:rPr lang="en-US" sz="1800" b="1" kern="1200" dirty="0"/>
            <a:t> time to borrow a pen. Every time you lend one, you don’t get it back. This time you say no. She gets angry and starts to yell at you.</a:t>
          </a:r>
          <a:endParaRPr lang="en-US" sz="1800" kern="1200" dirty="0"/>
        </a:p>
      </dsp:txBody>
      <dsp:txXfrm>
        <a:off x="3530726" y="609596"/>
        <a:ext cx="3209003" cy="243474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F5D7C2-DD44-47F4-8E41-91131A5DE09A}">
      <dsp:nvSpPr>
        <dsp:cNvPr id="0" name=""/>
        <dsp:cNvSpPr/>
      </dsp:nvSpPr>
      <dsp:spPr>
        <a:xfrm>
          <a:off x="422436" y="2117"/>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a:t>How did you try to resolve the conflict?</a:t>
          </a:r>
          <a:endParaRPr lang="en-US" sz="1600" kern="1200"/>
        </a:p>
      </dsp:txBody>
      <dsp:txXfrm>
        <a:off x="422436" y="2117"/>
        <a:ext cx="2807466" cy="1684479"/>
      </dsp:txXfrm>
    </dsp:sp>
    <dsp:sp modelId="{5F36C0A8-A1CC-42D5-8A23-672CCFEDDF28}">
      <dsp:nvSpPr>
        <dsp:cNvPr id="0" name=""/>
        <dsp:cNvSpPr/>
      </dsp:nvSpPr>
      <dsp:spPr>
        <a:xfrm>
          <a:off x="3510649" y="2117"/>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a:t>What did each person want vs. what they got?</a:t>
          </a:r>
          <a:endParaRPr lang="en-US" sz="1600" kern="1200"/>
        </a:p>
      </dsp:txBody>
      <dsp:txXfrm>
        <a:off x="3510649" y="2117"/>
        <a:ext cx="2807466" cy="1684479"/>
      </dsp:txXfrm>
    </dsp:sp>
    <dsp:sp modelId="{CDB7559D-17D1-4EA1-A3AC-96C86737F83D}">
      <dsp:nvSpPr>
        <dsp:cNvPr id="0" name=""/>
        <dsp:cNvSpPr/>
      </dsp:nvSpPr>
      <dsp:spPr>
        <a:xfrm>
          <a:off x="422436" y="1967343"/>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a:t>The goal of conflict resolution is to resolve problems before they lead to violence, whether verbal or physical. What strategies should the people use to accomplish this?</a:t>
          </a:r>
          <a:endParaRPr lang="en-US" sz="1600" kern="1200"/>
        </a:p>
      </dsp:txBody>
      <dsp:txXfrm>
        <a:off x="422436" y="1967343"/>
        <a:ext cx="2807466" cy="1684479"/>
      </dsp:txXfrm>
    </dsp:sp>
    <dsp:sp modelId="{F7FD80F9-DF5A-4456-B84B-7D5DA0B6BBBD}">
      <dsp:nvSpPr>
        <dsp:cNvPr id="0" name=""/>
        <dsp:cNvSpPr/>
      </dsp:nvSpPr>
      <dsp:spPr>
        <a:xfrm>
          <a:off x="3510649" y="1967343"/>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a:t>Describe possible outcomes (win/win, win/lose, etc)?</a:t>
          </a:r>
          <a:endParaRPr lang="en-US" sz="1600" kern="1200"/>
        </a:p>
      </dsp:txBody>
      <dsp:txXfrm>
        <a:off x="3510649" y="1967343"/>
        <a:ext cx="2807466" cy="16844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03A9B9-6853-4A01-8C43-23BC2A25FDE1}">
      <dsp:nvSpPr>
        <dsp:cNvPr id="0" name=""/>
        <dsp:cNvSpPr/>
      </dsp:nvSpPr>
      <dsp:spPr>
        <a:xfrm>
          <a:off x="0" y="679184"/>
          <a:ext cx="2165439" cy="1375053"/>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CDF31EA3-A331-4853-897D-B9996937E7FB}">
      <dsp:nvSpPr>
        <dsp:cNvPr id="0" name=""/>
        <dsp:cNvSpPr/>
      </dsp:nvSpPr>
      <dsp:spPr>
        <a:xfrm>
          <a:off x="240604" y="907758"/>
          <a:ext cx="2165439" cy="1375053"/>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t>6</a:t>
          </a:r>
          <a:r>
            <a:rPr lang="en-US" sz="1800" b="1" kern="1200" baseline="30000"/>
            <a:t>th </a:t>
          </a:r>
          <a:r>
            <a:rPr lang="en-US" sz="1800" b="1" kern="1200"/>
            <a:t>Grade - YouTube: Conflict Resolution 1:54 - Urban Tech Center: </a:t>
          </a:r>
          <a:endParaRPr lang="en-US" sz="1800" kern="1200"/>
        </a:p>
      </dsp:txBody>
      <dsp:txXfrm>
        <a:off x="280878" y="948032"/>
        <a:ext cx="2084891" cy="1294505"/>
      </dsp:txXfrm>
    </dsp:sp>
    <dsp:sp modelId="{00FD86D3-3919-4DD4-9C1A-146D50247AF5}">
      <dsp:nvSpPr>
        <dsp:cNvPr id="0" name=""/>
        <dsp:cNvSpPr/>
      </dsp:nvSpPr>
      <dsp:spPr>
        <a:xfrm>
          <a:off x="2646647" y="679184"/>
          <a:ext cx="2165439" cy="1375053"/>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8D5859A3-C37B-40A4-B6AD-9485E6E2E159}">
      <dsp:nvSpPr>
        <dsp:cNvPr id="0" name=""/>
        <dsp:cNvSpPr/>
      </dsp:nvSpPr>
      <dsp:spPr>
        <a:xfrm>
          <a:off x="2887252" y="907758"/>
          <a:ext cx="2165439" cy="1375053"/>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t>7</a:t>
          </a:r>
          <a:r>
            <a:rPr lang="en-US" sz="1800" b="1" kern="1200" baseline="30000"/>
            <a:t>th</a:t>
          </a:r>
          <a:r>
            <a:rPr lang="en-US" sz="1800" b="1" kern="1200"/>
            <a:t> Grade - YouTube: Conflict Resolution - Montclair YMCA Teens</a:t>
          </a:r>
          <a:endParaRPr lang="en-US" sz="1800" kern="1200"/>
        </a:p>
      </dsp:txBody>
      <dsp:txXfrm>
        <a:off x="2927526" y="948032"/>
        <a:ext cx="2084891" cy="1294505"/>
      </dsp:txXfrm>
    </dsp:sp>
    <dsp:sp modelId="{0FB38216-13AD-48A1-84BA-916937BBF801}">
      <dsp:nvSpPr>
        <dsp:cNvPr id="0" name=""/>
        <dsp:cNvSpPr/>
      </dsp:nvSpPr>
      <dsp:spPr>
        <a:xfrm>
          <a:off x="5293295" y="679184"/>
          <a:ext cx="2165439" cy="1375053"/>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9AF8C8DB-9DB3-4A67-9DC9-527344406F6B}">
      <dsp:nvSpPr>
        <dsp:cNvPr id="0" name=""/>
        <dsp:cNvSpPr/>
      </dsp:nvSpPr>
      <dsp:spPr>
        <a:xfrm>
          <a:off x="5533899" y="907758"/>
          <a:ext cx="2165439" cy="1375053"/>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t>8</a:t>
          </a:r>
          <a:r>
            <a:rPr lang="en-US" sz="1800" b="1" kern="1200" baseline="30000"/>
            <a:t>th </a:t>
          </a:r>
          <a:r>
            <a:rPr lang="en-US" sz="1800" b="1" kern="1200"/>
            <a:t>Grade - YouTube:  Conflict Resolution -The Water Boy</a:t>
          </a:r>
          <a:endParaRPr lang="en-US" sz="1800" kern="1200"/>
        </a:p>
      </dsp:txBody>
      <dsp:txXfrm>
        <a:off x="5574173" y="948032"/>
        <a:ext cx="2084891" cy="12945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39DCD0-B601-4516-9C41-C3D58F359936}">
      <dsp:nvSpPr>
        <dsp:cNvPr id="0" name=""/>
        <dsp:cNvSpPr/>
      </dsp:nvSpPr>
      <dsp:spPr>
        <a:xfrm>
          <a:off x="0" y="352474"/>
          <a:ext cx="2106422" cy="2948991"/>
        </a:xfrm>
        <a:prstGeom prst="rect">
          <a:avLst/>
        </a:prstGeom>
        <a:solidFill>
          <a:schemeClr val="accent5">
            <a:tint val="40000"/>
            <a:alpha val="90000"/>
            <a:hueOff val="0"/>
            <a:satOff val="0"/>
            <a:lumOff val="0"/>
            <a:alphaOff val="0"/>
          </a:schemeClr>
        </a:solidFill>
        <a:ln w="1587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4225" tIns="330200" rIns="164225" bIns="330200" numCol="1" spcCol="1270" anchor="t" anchorCtr="0">
          <a:noAutofit/>
        </a:bodyPr>
        <a:lstStyle/>
        <a:p>
          <a:pPr marL="0" lvl="0" indent="0" algn="l" defTabSz="711200">
            <a:lnSpc>
              <a:spcPct val="90000"/>
            </a:lnSpc>
            <a:spcBef>
              <a:spcPct val="0"/>
            </a:spcBef>
            <a:spcAft>
              <a:spcPct val="35000"/>
            </a:spcAft>
            <a:buNone/>
          </a:pPr>
          <a:r>
            <a:rPr lang="en-US" sz="1600" b="1" i="0" kern="1200" dirty="0"/>
            <a:t>How do people react  when they are angry? Does it help solve the problem?</a:t>
          </a:r>
        </a:p>
      </dsp:txBody>
      <dsp:txXfrm>
        <a:off x="0" y="1473091"/>
        <a:ext cx="2106422" cy="1769395"/>
      </dsp:txXfrm>
    </dsp:sp>
    <dsp:sp modelId="{E4F5E89F-43C3-4B51-8BF8-A343CB2891C4}">
      <dsp:nvSpPr>
        <dsp:cNvPr id="0" name=""/>
        <dsp:cNvSpPr/>
      </dsp:nvSpPr>
      <dsp:spPr>
        <a:xfrm>
          <a:off x="610862" y="647373"/>
          <a:ext cx="884697" cy="884697"/>
        </a:xfrm>
        <a:prstGeom prst="ellipse">
          <a:avLst/>
        </a:prstGeom>
        <a:solidFill>
          <a:schemeClr val="accent5">
            <a:hueOff val="0"/>
            <a:satOff val="0"/>
            <a:lumOff val="0"/>
            <a:alphaOff val="0"/>
          </a:schemeClr>
        </a:solidFill>
        <a:ln w="15875"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974" tIns="12700" rIns="68974" bIns="12700" numCol="1" spcCol="1270" anchor="ctr" anchorCtr="0">
          <a:noAutofit/>
        </a:bodyPr>
        <a:lstStyle/>
        <a:p>
          <a:pPr marL="0" lvl="0" indent="0" algn="ctr" defTabSz="1911350">
            <a:lnSpc>
              <a:spcPct val="90000"/>
            </a:lnSpc>
            <a:spcBef>
              <a:spcPct val="0"/>
            </a:spcBef>
            <a:spcAft>
              <a:spcPct val="35000"/>
            </a:spcAft>
            <a:buNone/>
          </a:pPr>
          <a:r>
            <a:rPr lang="en-US" sz="4300" kern="1200"/>
            <a:t>1</a:t>
          </a:r>
        </a:p>
      </dsp:txBody>
      <dsp:txXfrm>
        <a:off x="740423" y="776934"/>
        <a:ext cx="625575" cy="625575"/>
      </dsp:txXfrm>
    </dsp:sp>
    <dsp:sp modelId="{BA8C0E51-8D76-4E53-9E3B-F60A13DE0198}">
      <dsp:nvSpPr>
        <dsp:cNvPr id="0" name=""/>
        <dsp:cNvSpPr/>
      </dsp:nvSpPr>
      <dsp:spPr>
        <a:xfrm>
          <a:off x="0" y="3301394"/>
          <a:ext cx="2106422" cy="72"/>
        </a:xfrm>
        <a:prstGeom prst="rect">
          <a:avLst/>
        </a:prstGeom>
        <a:solidFill>
          <a:schemeClr val="accent5">
            <a:hueOff val="961627"/>
            <a:satOff val="-1953"/>
            <a:lumOff val="1255"/>
            <a:alphaOff val="0"/>
          </a:schemeClr>
        </a:solidFill>
        <a:ln w="15875" cap="rnd" cmpd="sng" algn="ctr">
          <a:solidFill>
            <a:schemeClr val="accent5">
              <a:hueOff val="961627"/>
              <a:satOff val="-1953"/>
              <a:lumOff val="125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ADBF1B-E257-4E6E-A1EB-07962DB64B0D}">
      <dsp:nvSpPr>
        <dsp:cNvPr id="0" name=""/>
        <dsp:cNvSpPr/>
      </dsp:nvSpPr>
      <dsp:spPr>
        <a:xfrm>
          <a:off x="2317065" y="352474"/>
          <a:ext cx="2106422" cy="2948991"/>
        </a:xfrm>
        <a:prstGeom prst="rect">
          <a:avLst/>
        </a:prstGeom>
        <a:solidFill>
          <a:schemeClr val="accent5">
            <a:tint val="40000"/>
            <a:alpha val="90000"/>
            <a:hueOff val="2149088"/>
            <a:satOff val="-1732"/>
            <a:lumOff val="463"/>
            <a:alphaOff val="0"/>
          </a:schemeClr>
        </a:solidFill>
        <a:ln w="15875" cap="rnd" cmpd="sng" algn="ctr">
          <a:solidFill>
            <a:schemeClr val="accent5">
              <a:tint val="40000"/>
              <a:alpha val="90000"/>
              <a:hueOff val="2149088"/>
              <a:satOff val="-1732"/>
              <a:lumOff val="46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4225" tIns="330200" rIns="164225" bIns="330200" numCol="1" spcCol="1270" anchor="t" anchorCtr="0">
          <a:noAutofit/>
        </a:bodyPr>
        <a:lstStyle/>
        <a:p>
          <a:pPr marL="0" lvl="0" indent="0" algn="l" defTabSz="711200">
            <a:lnSpc>
              <a:spcPct val="90000"/>
            </a:lnSpc>
            <a:spcBef>
              <a:spcPct val="0"/>
            </a:spcBef>
            <a:spcAft>
              <a:spcPct val="35000"/>
            </a:spcAft>
            <a:buNone/>
          </a:pPr>
          <a:r>
            <a:rPr lang="en-US" sz="1600" b="1" i="0" kern="1200" dirty="0"/>
            <a:t>What do you think are the best ways to handle anger?</a:t>
          </a:r>
        </a:p>
      </dsp:txBody>
      <dsp:txXfrm>
        <a:off x="2317065" y="1473091"/>
        <a:ext cx="2106422" cy="1769395"/>
      </dsp:txXfrm>
    </dsp:sp>
    <dsp:sp modelId="{FE69E9E4-43A5-4950-BC1B-11B46B2C42E4}">
      <dsp:nvSpPr>
        <dsp:cNvPr id="0" name=""/>
        <dsp:cNvSpPr/>
      </dsp:nvSpPr>
      <dsp:spPr>
        <a:xfrm>
          <a:off x="2927927" y="647373"/>
          <a:ext cx="884697" cy="884697"/>
        </a:xfrm>
        <a:prstGeom prst="ellipse">
          <a:avLst/>
        </a:prstGeom>
        <a:solidFill>
          <a:schemeClr val="accent5">
            <a:hueOff val="1923253"/>
            <a:satOff val="-3906"/>
            <a:lumOff val="2510"/>
            <a:alphaOff val="0"/>
          </a:schemeClr>
        </a:solidFill>
        <a:ln w="15875" cap="rnd" cmpd="sng" algn="ctr">
          <a:solidFill>
            <a:schemeClr val="accent5">
              <a:hueOff val="1923253"/>
              <a:satOff val="-3906"/>
              <a:lumOff val="251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974" tIns="12700" rIns="68974" bIns="12700" numCol="1" spcCol="1270" anchor="ctr" anchorCtr="0">
          <a:noAutofit/>
        </a:bodyPr>
        <a:lstStyle/>
        <a:p>
          <a:pPr marL="0" lvl="0" indent="0" algn="ctr" defTabSz="1911350">
            <a:lnSpc>
              <a:spcPct val="90000"/>
            </a:lnSpc>
            <a:spcBef>
              <a:spcPct val="0"/>
            </a:spcBef>
            <a:spcAft>
              <a:spcPct val="35000"/>
            </a:spcAft>
            <a:buNone/>
          </a:pPr>
          <a:r>
            <a:rPr lang="en-US" sz="4300" kern="1200"/>
            <a:t>2</a:t>
          </a:r>
        </a:p>
      </dsp:txBody>
      <dsp:txXfrm>
        <a:off x="3057488" y="776934"/>
        <a:ext cx="625575" cy="625575"/>
      </dsp:txXfrm>
    </dsp:sp>
    <dsp:sp modelId="{C3EE9ABC-C8E3-4CDA-84C5-F24A422974C0}">
      <dsp:nvSpPr>
        <dsp:cNvPr id="0" name=""/>
        <dsp:cNvSpPr/>
      </dsp:nvSpPr>
      <dsp:spPr>
        <a:xfrm>
          <a:off x="2317065" y="3301394"/>
          <a:ext cx="2106422" cy="72"/>
        </a:xfrm>
        <a:prstGeom prst="rect">
          <a:avLst/>
        </a:prstGeom>
        <a:solidFill>
          <a:schemeClr val="accent5">
            <a:hueOff val="2884880"/>
            <a:satOff val="-5858"/>
            <a:lumOff val="3765"/>
            <a:alphaOff val="0"/>
          </a:schemeClr>
        </a:solidFill>
        <a:ln w="15875" cap="rnd" cmpd="sng" algn="ctr">
          <a:solidFill>
            <a:schemeClr val="accent5">
              <a:hueOff val="2884880"/>
              <a:satOff val="-5858"/>
              <a:lumOff val="376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1FEE4D-5B84-4566-B7B3-2B2D94780833}">
      <dsp:nvSpPr>
        <dsp:cNvPr id="0" name=""/>
        <dsp:cNvSpPr/>
      </dsp:nvSpPr>
      <dsp:spPr>
        <a:xfrm>
          <a:off x="4634130" y="352474"/>
          <a:ext cx="2106422" cy="2948991"/>
        </a:xfrm>
        <a:prstGeom prst="rect">
          <a:avLst/>
        </a:prstGeom>
        <a:solidFill>
          <a:schemeClr val="accent5">
            <a:tint val="40000"/>
            <a:alpha val="90000"/>
            <a:hueOff val="4298175"/>
            <a:satOff val="-3465"/>
            <a:lumOff val="926"/>
            <a:alphaOff val="0"/>
          </a:schemeClr>
        </a:solidFill>
        <a:ln w="15875" cap="rnd" cmpd="sng" algn="ctr">
          <a:solidFill>
            <a:schemeClr val="accent5">
              <a:tint val="40000"/>
              <a:alpha val="90000"/>
              <a:hueOff val="4298175"/>
              <a:satOff val="-3465"/>
              <a:lumOff val="92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4225" tIns="330200" rIns="164225" bIns="330200" numCol="1" spcCol="1270" anchor="t" anchorCtr="0">
          <a:noAutofit/>
        </a:bodyPr>
        <a:lstStyle/>
        <a:p>
          <a:pPr marL="0" lvl="0" indent="0" algn="l" defTabSz="711200">
            <a:lnSpc>
              <a:spcPct val="90000"/>
            </a:lnSpc>
            <a:spcBef>
              <a:spcPct val="0"/>
            </a:spcBef>
            <a:spcAft>
              <a:spcPct val="35000"/>
            </a:spcAft>
            <a:buNone/>
          </a:pPr>
          <a:r>
            <a:rPr lang="en-US" sz="1600" b="1" i="0" kern="1200" dirty="0"/>
            <a:t>You have a problem with a classmate, friend, or teacher. What steps do you take to resolve the situation?</a:t>
          </a:r>
        </a:p>
      </dsp:txBody>
      <dsp:txXfrm>
        <a:off x="4634130" y="1473091"/>
        <a:ext cx="2106422" cy="1769395"/>
      </dsp:txXfrm>
    </dsp:sp>
    <dsp:sp modelId="{9614C8DE-6F7A-4E4F-83FE-C1213C812373}">
      <dsp:nvSpPr>
        <dsp:cNvPr id="0" name=""/>
        <dsp:cNvSpPr/>
      </dsp:nvSpPr>
      <dsp:spPr>
        <a:xfrm>
          <a:off x="5244992" y="647373"/>
          <a:ext cx="884697" cy="884697"/>
        </a:xfrm>
        <a:prstGeom prst="ellipse">
          <a:avLst/>
        </a:prstGeom>
        <a:solidFill>
          <a:schemeClr val="accent5">
            <a:hueOff val="3846506"/>
            <a:satOff val="-7811"/>
            <a:lumOff val="5020"/>
            <a:alphaOff val="0"/>
          </a:schemeClr>
        </a:solidFill>
        <a:ln w="15875" cap="rnd" cmpd="sng" algn="ctr">
          <a:solidFill>
            <a:schemeClr val="accent5">
              <a:hueOff val="3846506"/>
              <a:satOff val="-7811"/>
              <a:lumOff val="502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974" tIns="12700" rIns="68974" bIns="12700" numCol="1" spcCol="1270" anchor="ctr" anchorCtr="0">
          <a:noAutofit/>
        </a:bodyPr>
        <a:lstStyle/>
        <a:p>
          <a:pPr marL="0" lvl="0" indent="0" algn="ctr" defTabSz="1911350">
            <a:lnSpc>
              <a:spcPct val="90000"/>
            </a:lnSpc>
            <a:spcBef>
              <a:spcPct val="0"/>
            </a:spcBef>
            <a:spcAft>
              <a:spcPct val="35000"/>
            </a:spcAft>
            <a:buNone/>
          </a:pPr>
          <a:r>
            <a:rPr lang="en-US" sz="4300" kern="1200"/>
            <a:t>3</a:t>
          </a:r>
        </a:p>
      </dsp:txBody>
      <dsp:txXfrm>
        <a:off x="5374553" y="776934"/>
        <a:ext cx="625575" cy="625575"/>
      </dsp:txXfrm>
    </dsp:sp>
    <dsp:sp modelId="{49F41FCB-21E6-4E8D-A470-215E167A41C2}">
      <dsp:nvSpPr>
        <dsp:cNvPr id="0" name=""/>
        <dsp:cNvSpPr/>
      </dsp:nvSpPr>
      <dsp:spPr>
        <a:xfrm>
          <a:off x="4634130" y="3301394"/>
          <a:ext cx="2106422" cy="72"/>
        </a:xfrm>
        <a:prstGeom prst="rect">
          <a:avLst/>
        </a:prstGeom>
        <a:solidFill>
          <a:schemeClr val="accent5">
            <a:hueOff val="4808133"/>
            <a:satOff val="-9764"/>
            <a:lumOff val="6275"/>
            <a:alphaOff val="0"/>
          </a:schemeClr>
        </a:solidFill>
        <a:ln w="15875" cap="rnd" cmpd="sng" algn="ctr">
          <a:solidFill>
            <a:schemeClr val="accent5">
              <a:hueOff val="4808133"/>
              <a:satOff val="-9764"/>
              <a:lumOff val="6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C87E5-212E-4EB0-8B1B-5C803E787A6A}">
      <dsp:nvSpPr>
        <dsp:cNvPr id="0" name=""/>
        <dsp:cNvSpPr/>
      </dsp:nvSpPr>
      <dsp:spPr>
        <a:xfrm>
          <a:off x="0" y="0"/>
          <a:ext cx="6740553" cy="789301"/>
        </a:xfrm>
        <a:prstGeom prst="chevron">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endParaRPr lang="en-US" sz="800" kern="1200" dirty="0"/>
        </a:p>
      </dsp:txBody>
      <dsp:txXfrm>
        <a:off x="394651" y="0"/>
        <a:ext cx="5951252" cy="789301"/>
      </dsp:txXfrm>
    </dsp:sp>
    <dsp:sp modelId="{016E2D89-DEA5-44B0-817D-B86B378CB0E7}">
      <dsp:nvSpPr>
        <dsp:cNvPr id="0" name=""/>
        <dsp:cNvSpPr/>
      </dsp:nvSpPr>
      <dsp:spPr>
        <a:xfrm>
          <a:off x="0" y="983277"/>
          <a:ext cx="5392442" cy="2079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85750" lvl="1" indent="-285750" algn="l" defTabSz="1466850">
            <a:lnSpc>
              <a:spcPct val="90000"/>
            </a:lnSpc>
            <a:spcBef>
              <a:spcPct val="0"/>
            </a:spcBef>
            <a:spcAft>
              <a:spcPct val="15000"/>
            </a:spcAft>
            <a:buChar char="•"/>
          </a:pPr>
          <a:r>
            <a:rPr lang="en-US" sz="3300" b="1" kern="1200" dirty="0"/>
            <a:t>Understand</a:t>
          </a:r>
          <a:endParaRPr lang="en-US" sz="3300" kern="1200" dirty="0"/>
        </a:p>
        <a:p>
          <a:pPr marL="285750" lvl="1" indent="-285750" algn="l" defTabSz="1466850">
            <a:lnSpc>
              <a:spcPct val="90000"/>
            </a:lnSpc>
            <a:spcBef>
              <a:spcPct val="0"/>
            </a:spcBef>
            <a:spcAft>
              <a:spcPct val="15000"/>
            </a:spcAft>
            <a:buChar char="•"/>
          </a:pPr>
          <a:r>
            <a:rPr lang="en-US" sz="3300" b="1" kern="1200"/>
            <a:t>Avoid making things worse</a:t>
          </a:r>
          <a:endParaRPr lang="en-US" sz="3300" kern="1200"/>
        </a:p>
        <a:p>
          <a:pPr marL="285750" lvl="1" indent="-285750" algn="l" defTabSz="1466850">
            <a:lnSpc>
              <a:spcPct val="90000"/>
            </a:lnSpc>
            <a:spcBef>
              <a:spcPct val="0"/>
            </a:spcBef>
            <a:spcAft>
              <a:spcPct val="15000"/>
            </a:spcAft>
            <a:buChar char="•"/>
          </a:pPr>
          <a:r>
            <a:rPr lang="en-US" sz="3300" b="1" kern="1200"/>
            <a:t>Work together</a:t>
          </a:r>
          <a:endParaRPr lang="en-US" sz="3300" kern="1200"/>
        </a:p>
        <a:p>
          <a:pPr marL="285750" lvl="1" indent="-285750" algn="l" defTabSz="1466850">
            <a:lnSpc>
              <a:spcPct val="90000"/>
            </a:lnSpc>
            <a:spcBef>
              <a:spcPct val="0"/>
            </a:spcBef>
            <a:spcAft>
              <a:spcPct val="15000"/>
            </a:spcAft>
            <a:buChar char="•"/>
          </a:pPr>
          <a:r>
            <a:rPr lang="en-US" sz="3300" b="1" kern="1200"/>
            <a:t>Find the solution</a:t>
          </a:r>
          <a:endParaRPr lang="en-US" sz="3300" kern="1200"/>
        </a:p>
      </dsp:txBody>
      <dsp:txXfrm>
        <a:off x="0" y="983277"/>
        <a:ext cx="5392442" cy="2079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42454F-6B5F-4182-895C-E60D8A380031}">
      <dsp:nvSpPr>
        <dsp:cNvPr id="0" name=""/>
        <dsp:cNvSpPr/>
      </dsp:nvSpPr>
      <dsp:spPr>
        <a:xfrm>
          <a:off x="886" y="0"/>
          <a:ext cx="3458249" cy="4831445"/>
        </a:xfrm>
        <a:prstGeom prst="rect">
          <a:avLst/>
        </a:prstGeom>
        <a:solidFill>
          <a:schemeClr val="bg1">
            <a:lumMod val="95000"/>
            <a:hueOff val="0"/>
            <a:satOff val="0"/>
            <a:lumOff val="0"/>
            <a:alphaOff val="0"/>
          </a:schemeClr>
        </a:solidFill>
        <a:ln w="9525" cap="rnd"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9619" tIns="330200" rIns="269619" bIns="330200" numCol="1" spcCol="1270" anchor="t" anchorCtr="0">
          <a:noAutofit/>
        </a:bodyPr>
        <a:lstStyle/>
        <a:p>
          <a:pPr marL="0" lvl="0" indent="0" algn="l" defTabSz="711200">
            <a:lnSpc>
              <a:spcPct val="90000"/>
            </a:lnSpc>
            <a:spcBef>
              <a:spcPct val="0"/>
            </a:spcBef>
            <a:spcAft>
              <a:spcPct val="35000"/>
            </a:spcAft>
            <a:buNone/>
          </a:pPr>
          <a:r>
            <a:rPr lang="en-US" sz="1600" b="1" kern="1200" dirty="0"/>
            <a:t>Everyone involved needs to understand what the conflict (argument) is about.</a:t>
          </a:r>
        </a:p>
      </dsp:txBody>
      <dsp:txXfrm>
        <a:off x="886" y="1835949"/>
        <a:ext cx="3458249" cy="2898867"/>
      </dsp:txXfrm>
    </dsp:sp>
    <dsp:sp modelId="{34DACE32-8202-4C20-9722-95DBCC471035}">
      <dsp:nvSpPr>
        <dsp:cNvPr id="0" name=""/>
        <dsp:cNvSpPr/>
      </dsp:nvSpPr>
      <dsp:spPr>
        <a:xfrm>
          <a:off x="1005294" y="483144"/>
          <a:ext cx="1449433" cy="1449433"/>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13003" tIns="12700" rIns="113003"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217559" y="695409"/>
        <a:ext cx="1024903" cy="1024903"/>
      </dsp:txXfrm>
    </dsp:sp>
    <dsp:sp modelId="{794E98C6-7E45-4C50-BE42-ABE2E5BEEF04}">
      <dsp:nvSpPr>
        <dsp:cNvPr id="0" name=""/>
        <dsp:cNvSpPr/>
      </dsp:nvSpPr>
      <dsp:spPr>
        <a:xfrm>
          <a:off x="886" y="4831372"/>
          <a:ext cx="3458249" cy="72"/>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27BC3063-F621-4285-873F-F861F3C0A0B2}">
      <dsp:nvSpPr>
        <dsp:cNvPr id="0" name=""/>
        <dsp:cNvSpPr/>
      </dsp:nvSpPr>
      <dsp:spPr>
        <a:xfrm>
          <a:off x="3804960" y="0"/>
          <a:ext cx="3458249" cy="4831445"/>
        </a:xfrm>
        <a:prstGeom prst="rect">
          <a:avLst/>
        </a:prstGeom>
        <a:solidFill>
          <a:schemeClr val="bg1">
            <a:lumMod val="95000"/>
            <a:hueOff val="0"/>
            <a:satOff val="0"/>
            <a:lumOff val="0"/>
            <a:alphaOff val="0"/>
          </a:schemeClr>
        </a:solidFill>
        <a:ln w="9525" cap="rnd"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9619" tIns="330200" rIns="269619" bIns="330200" numCol="1" spcCol="1270" anchor="t" anchorCtr="0">
          <a:noAutofit/>
        </a:bodyPr>
        <a:lstStyle/>
        <a:p>
          <a:pPr marL="0" lvl="0" indent="0" algn="l" defTabSz="711200">
            <a:lnSpc>
              <a:spcPct val="90000"/>
            </a:lnSpc>
            <a:spcBef>
              <a:spcPct val="0"/>
            </a:spcBef>
            <a:spcAft>
              <a:spcPct val="35000"/>
            </a:spcAft>
            <a:buNone/>
          </a:pPr>
          <a:r>
            <a:rPr lang="en-US" sz="1600" b="1" kern="1200" dirty="0"/>
            <a:t>To do this, everyone needs to:</a:t>
          </a:r>
        </a:p>
        <a:p>
          <a:pPr marL="171450" lvl="1" indent="-171450" algn="l" defTabSz="711200">
            <a:lnSpc>
              <a:spcPct val="90000"/>
            </a:lnSpc>
            <a:spcBef>
              <a:spcPct val="0"/>
            </a:spcBef>
            <a:spcAft>
              <a:spcPct val="15000"/>
            </a:spcAft>
            <a:buChar char="•"/>
          </a:pPr>
          <a:r>
            <a:rPr lang="en-US" sz="1600" b="1" kern="1200" dirty="0"/>
            <a:t>Say what they feel about it (without interruptions). </a:t>
          </a:r>
        </a:p>
        <a:p>
          <a:pPr marL="171450" lvl="1" indent="-171450" algn="l" defTabSz="711200">
            <a:lnSpc>
              <a:spcPct val="90000"/>
            </a:lnSpc>
            <a:spcBef>
              <a:spcPct val="0"/>
            </a:spcBef>
            <a:spcAft>
              <a:spcPct val="15000"/>
            </a:spcAft>
            <a:buChar char="•"/>
          </a:pPr>
          <a:r>
            <a:rPr lang="en-US" sz="1600" b="1" kern="1200" dirty="0"/>
            <a:t>Listen to what other people have to say about their feelings (without interrupting them). </a:t>
          </a:r>
        </a:p>
        <a:p>
          <a:pPr marL="171450" lvl="1" indent="-171450" algn="l" defTabSz="711200">
            <a:lnSpc>
              <a:spcPct val="90000"/>
            </a:lnSpc>
            <a:spcBef>
              <a:spcPct val="0"/>
            </a:spcBef>
            <a:spcAft>
              <a:spcPct val="15000"/>
            </a:spcAft>
            <a:buChar char="•"/>
          </a:pPr>
          <a:r>
            <a:rPr lang="en-US" sz="1600" b="1" kern="1200" dirty="0"/>
            <a:t>Try to put themselves in the other person's shoes and try to their point of view.</a:t>
          </a:r>
        </a:p>
      </dsp:txBody>
      <dsp:txXfrm>
        <a:off x="3804960" y="1835949"/>
        <a:ext cx="3458249" cy="2898867"/>
      </dsp:txXfrm>
    </dsp:sp>
    <dsp:sp modelId="{10939EEA-EB66-4F6F-9359-FB6521D8E22E}">
      <dsp:nvSpPr>
        <dsp:cNvPr id="0" name=""/>
        <dsp:cNvSpPr/>
      </dsp:nvSpPr>
      <dsp:spPr>
        <a:xfrm>
          <a:off x="4809368" y="483144"/>
          <a:ext cx="1449433" cy="1449433"/>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13003" tIns="12700" rIns="113003"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5021633" y="695409"/>
        <a:ext cx="1024903" cy="1024903"/>
      </dsp:txXfrm>
    </dsp:sp>
    <dsp:sp modelId="{E07868E8-A8F6-4E20-8CB4-3F3A8311326F}">
      <dsp:nvSpPr>
        <dsp:cNvPr id="0" name=""/>
        <dsp:cNvSpPr/>
      </dsp:nvSpPr>
      <dsp:spPr>
        <a:xfrm>
          <a:off x="3804960" y="4831372"/>
          <a:ext cx="3458249" cy="72"/>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A3420F-BF4E-4CF2-B807-9600F58523B5}">
      <dsp:nvSpPr>
        <dsp:cNvPr id="0" name=""/>
        <dsp:cNvSpPr/>
      </dsp:nvSpPr>
      <dsp:spPr>
        <a:xfrm>
          <a:off x="161917" y="2117"/>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a:t>No put-downs </a:t>
          </a:r>
          <a:endParaRPr lang="en-US" sz="1700" kern="1200"/>
        </a:p>
      </dsp:txBody>
      <dsp:txXfrm>
        <a:off x="161917" y="2117"/>
        <a:ext cx="2807466" cy="1684479"/>
      </dsp:txXfrm>
    </dsp:sp>
    <dsp:sp modelId="{5DF5345E-5DA8-4039-ACBB-3BFDCC9E5DB4}">
      <dsp:nvSpPr>
        <dsp:cNvPr id="0" name=""/>
        <dsp:cNvSpPr/>
      </dsp:nvSpPr>
      <dsp:spPr>
        <a:xfrm>
          <a:off x="3250130" y="2117"/>
          <a:ext cx="3328504"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No mean, nasty remarks that will hurt people's feelings - no personal remarks about a person's looks, gender (whether they are a boy or girl), their 'secrets' or things that have happened in the past </a:t>
          </a:r>
          <a:endParaRPr lang="en-US" sz="1700" kern="1200" dirty="0"/>
        </a:p>
      </dsp:txBody>
      <dsp:txXfrm>
        <a:off x="3250130" y="2117"/>
        <a:ext cx="3328504" cy="1684479"/>
      </dsp:txXfrm>
    </dsp:sp>
    <dsp:sp modelId="{D509D3E2-EA42-4A9E-8691-AC67C5737F11}">
      <dsp:nvSpPr>
        <dsp:cNvPr id="0" name=""/>
        <dsp:cNvSpPr/>
      </dsp:nvSpPr>
      <dsp:spPr>
        <a:xfrm>
          <a:off x="161917" y="1967343"/>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a:t>No screaming and shouting </a:t>
          </a:r>
          <a:endParaRPr lang="en-US" sz="1700" kern="1200"/>
        </a:p>
      </dsp:txBody>
      <dsp:txXfrm>
        <a:off x="161917" y="1967343"/>
        <a:ext cx="2807466" cy="1684479"/>
      </dsp:txXfrm>
    </dsp:sp>
    <dsp:sp modelId="{7545A430-29AB-42C2-9A22-C31ACA9C0411}">
      <dsp:nvSpPr>
        <dsp:cNvPr id="0" name=""/>
        <dsp:cNvSpPr/>
      </dsp:nvSpPr>
      <dsp:spPr>
        <a:xfrm>
          <a:off x="3250130" y="1967343"/>
          <a:ext cx="3328504"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No fighting, hitting, kicking, pushing or any kind of hurting the other person's body. </a:t>
          </a:r>
          <a:endParaRPr lang="en-US" sz="1700" kern="1200" dirty="0"/>
        </a:p>
      </dsp:txBody>
      <dsp:txXfrm>
        <a:off x="3250130" y="1967343"/>
        <a:ext cx="3328504" cy="168447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E0C569-E103-4874-AF0D-C09070C25217}">
      <dsp:nvSpPr>
        <dsp:cNvPr id="0" name=""/>
        <dsp:cNvSpPr/>
      </dsp:nvSpPr>
      <dsp:spPr>
        <a:xfrm>
          <a:off x="330226" y="63021"/>
          <a:ext cx="3375622" cy="1782484"/>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kern="1200" dirty="0"/>
            <a:t>Make "I" statements, like: </a:t>
          </a:r>
        </a:p>
        <a:p>
          <a:pPr marL="0" lvl="0" indent="0" algn="l" defTabSz="755650">
            <a:lnSpc>
              <a:spcPct val="90000"/>
            </a:lnSpc>
            <a:spcBef>
              <a:spcPct val="0"/>
            </a:spcBef>
            <a:spcAft>
              <a:spcPct val="35000"/>
            </a:spcAft>
            <a:buNone/>
          </a:pPr>
          <a:r>
            <a:rPr lang="en-US" sz="1700" b="1" kern="1200" dirty="0"/>
            <a:t>* I feel hurt when...</a:t>
          </a:r>
          <a:br>
            <a:rPr lang="en-US" sz="1700" b="1" kern="1200" dirty="0"/>
          </a:br>
          <a:r>
            <a:rPr lang="en-US" sz="1700" b="1" kern="1200" dirty="0"/>
            <a:t>* I need to feel or be...</a:t>
          </a:r>
          <a:br>
            <a:rPr lang="en-US" sz="1700" b="1" kern="1200" dirty="0"/>
          </a:br>
          <a:r>
            <a:rPr lang="en-US" sz="1700" b="1" kern="1200" dirty="0"/>
            <a:t>* I hear what you are saying,   but </a:t>
          </a:r>
        </a:p>
      </dsp:txBody>
      <dsp:txXfrm>
        <a:off x="330226" y="63021"/>
        <a:ext cx="3375622" cy="1782484"/>
      </dsp:txXfrm>
    </dsp:sp>
    <dsp:sp modelId="{9F68071E-0D42-42FB-8535-19B8E4302D8E}">
      <dsp:nvSpPr>
        <dsp:cNvPr id="0" name=""/>
        <dsp:cNvSpPr/>
      </dsp:nvSpPr>
      <dsp:spPr>
        <a:xfrm>
          <a:off x="3959811" y="0"/>
          <a:ext cx="3145078" cy="1792660"/>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kern="1200" dirty="0"/>
            <a:t>Say what you feel without blaming the other person, e.g. "I feel sad when you shout" is better to say than "Your shouting makes me feel sad." </a:t>
          </a:r>
        </a:p>
      </dsp:txBody>
      <dsp:txXfrm>
        <a:off x="3959811" y="0"/>
        <a:ext cx="3145078" cy="1792660"/>
      </dsp:txXfrm>
    </dsp:sp>
    <dsp:sp modelId="{8E452D56-2E3D-405F-8B1C-DC3366C94212}">
      <dsp:nvSpPr>
        <dsp:cNvPr id="0" name=""/>
        <dsp:cNvSpPr/>
      </dsp:nvSpPr>
      <dsp:spPr>
        <a:xfrm>
          <a:off x="330226" y="2058755"/>
          <a:ext cx="3339045" cy="1594907"/>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kern="1200" dirty="0"/>
            <a:t>Take turns at speaking. You might even want to decide on a time limit for each person to speak before you get started. That way everybody gets the same chance to say what he or she wants. </a:t>
          </a:r>
        </a:p>
      </dsp:txBody>
      <dsp:txXfrm>
        <a:off x="330226" y="2058755"/>
        <a:ext cx="3339045" cy="1594907"/>
      </dsp:txXfrm>
    </dsp:sp>
    <dsp:sp modelId="{4029F3B6-2A8C-4796-A07B-EC4D20A766A5}">
      <dsp:nvSpPr>
        <dsp:cNvPr id="0" name=""/>
        <dsp:cNvSpPr/>
      </dsp:nvSpPr>
      <dsp:spPr>
        <a:xfrm>
          <a:off x="3935090" y="2058755"/>
          <a:ext cx="3151511" cy="1594907"/>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kern="1200" dirty="0"/>
            <a:t>Talk quietly. It's hard to keep your voice down when you feel upset, but a quiet firm voice is far better than someone shouting. A loud nasty voice makes everyone upset and unwilling to listen. </a:t>
          </a:r>
        </a:p>
      </dsp:txBody>
      <dsp:txXfrm>
        <a:off x="3935090" y="2058755"/>
        <a:ext cx="3151511" cy="159490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9090F8-D942-4EF3-8988-DA8C55E2FB36}">
      <dsp:nvSpPr>
        <dsp:cNvPr id="0" name=""/>
        <dsp:cNvSpPr/>
      </dsp:nvSpPr>
      <dsp:spPr>
        <a:xfrm>
          <a:off x="7011" y="0"/>
          <a:ext cx="856112" cy="3653941"/>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577850">
            <a:lnSpc>
              <a:spcPct val="90000"/>
            </a:lnSpc>
            <a:spcBef>
              <a:spcPct val="0"/>
            </a:spcBef>
            <a:spcAft>
              <a:spcPct val="35000"/>
            </a:spcAft>
            <a:buNone/>
          </a:pPr>
          <a:r>
            <a:rPr lang="en-US" sz="1300" b="1" kern="1200" dirty="0"/>
            <a:t>Once you have listened to each other and found what the problem is, then you need to look for a solution</a:t>
          </a:r>
          <a:r>
            <a:rPr lang="en-US" sz="1100" b="1" kern="1200" dirty="0"/>
            <a:t>.</a:t>
          </a:r>
        </a:p>
      </dsp:txBody>
      <dsp:txXfrm>
        <a:off x="7011" y="0"/>
        <a:ext cx="856112" cy="3653941"/>
      </dsp:txXfrm>
    </dsp:sp>
    <dsp:sp modelId="{FA655B5A-7822-4D65-A428-8E6D17A94E9F}">
      <dsp:nvSpPr>
        <dsp:cNvPr id="0" name=""/>
        <dsp:cNvSpPr/>
      </dsp:nvSpPr>
      <dsp:spPr>
        <a:xfrm>
          <a:off x="880924" y="1705470"/>
          <a:ext cx="113450" cy="243000"/>
        </a:xfrm>
        <a:prstGeom prst="rightArrow">
          <a:avLst>
            <a:gd name="adj1" fmla="val 50000"/>
            <a:gd name="adj2" fmla="val 50000"/>
          </a:avLst>
        </a:prstGeom>
        <a:solidFill>
          <a:schemeClr val="accent5">
            <a:hueOff val="480813"/>
            <a:satOff val="-976"/>
            <a:lumOff val="62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5FBF3C-B768-40AD-B490-A5C0F3894643}">
      <dsp:nvSpPr>
        <dsp:cNvPr id="0" name=""/>
        <dsp:cNvSpPr/>
      </dsp:nvSpPr>
      <dsp:spPr>
        <a:xfrm>
          <a:off x="1012175" y="0"/>
          <a:ext cx="1134104" cy="3653941"/>
        </a:xfrm>
        <a:prstGeom prst="rect">
          <a:avLst/>
        </a:prstGeom>
        <a:solidFill>
          <a:schemeClr val="accent5">
            <a:hueOff val="961627"/>
            <a:satOff val="-1953"/>
            <a:lumOff val="125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577850">
            <a:lnSpc>
              <a:spcPct val="90000"/>
            </a:lnSpc>
            <a:spcBef>
              <a:spcPct val="0"/>
            </a:spcBef>
            <a:spcAft>
              <a:spcPct val="35000"/>
            </a:spcAft>
            <a:buNone/>
          </a:pPr>
          <a:r>
            <a:rPr lang="en-US" sz="1300" b="1" kern="1200" dirty="0"/>
            <a:t>Possible outcomes</a:t>
          </a:r>
        </a:p>
      </dsp:txBody>
      <dsp:txXfrm>
        <a:off x="1012175" y="0"/>
        <a:ext cx="1134104" cy="3653941"/>
      </dsp:txXfrm>
    </dsp:sp>
    <dsp:sp modelId="{7C406E30-A0EB-4748-A005-96E94966A211}">
      <dsp:nvSpPr>
        <dsp:cNvPr id="0" name=""/>
        <dsp:cNvSpPr/>
      </dsp:nvSpPr>
      <dsp:spPr>
        <a:xfrm>
          <a:off x="2164079" y="1705470"/>
          <a:ext cx="113450" cy="243000"/>
        </a:xfrm>
        <a:prstGeom prst="rightArrow">
          <a:avLst>
            <a:gd name="adj1" fmla="val 50000"/>
            <a:gd name="adj2" fmla="val 50000"/>
          </a:avLst>
        </a:prstGeom>
        <a:solidFill>
          <a:schemeClr val="accent5">
            <a:hueOff val="1442440"/>
            <a:satOff val="-2929"/>
            <a:lumOff val="188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C57BE4-D0F9-4301-92D8-863CEEEDE7CF}">
      <dsp:nvSpPr>
        <dsp:cNvPr id="0" name=""/>
        <dsp:cNvSpPr/>
      </dsp:nvSpPr>
      <dsp:spPr>
        <a:xfrm>
          <a:off x="2295330" y="0"/>
          <a:ext cx="1018778" cy="3653941"/>
        </a:xfrm>
        <a:prstGeom prst="rect">
          <a:avLst/>
        </a:prstGeom>
        <a:solidFill>
          <a:schemeClr val="accent5">
            <a:hueOff val="1923253"/>
            <a:satOff val="-3906"/>
            <a:lumOff val="251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577850">
            <a:lnSpc>
              <a:spcPct val="90000"/>
            </a:lnSpc>
            <a:spcBef>
              <a:spcPct val="0"/>
            </a:spcBef>
            <a:spcAft>
              <a:spcPct val="35000"/>
            </a:spcAft>
            <a:buNone/>
          </a:pPr>
          <a:r>
            <a:rPr lang="en-US" sz="1300" b="1" i="0" kern="1200" dirty="0"/>
            <a:t>Yes/yes   when both of you are pleased with what you worked out.</a:t>
          </a:r>
        </a:p>
      </dsp:txBody>
      <dsp:txXfrm>
        <a:off x="2295330" y="0"/>
        <a:ext cx="1018778" cy="3653941"/>
      </dsp:txXfrm>
    </dsp:sp>
    <dsp:sp modelId="{729E70AE-3587-489E-9A9A-4A364A60B445}">
      <dsp:nvSpPr>
        <dsp:cNvPr id="0" name=""/>
        <dsp:cNvSpPr/>
      </dsp:nvSpPr>
      <dsp:spPr>
        <a:xfrm>
          <a:off x="3331909" y="1705470"/>
          <a:ext cx="113450" cy="243000"/>
        </a:xfrm>
        <a:prstGeom prst="rightArrow">
          <a:avLst>
            <a:gd name="adj1" fmla="val 50000"/>
            <a:gd name="adj2" fmla="val 50000"/>
          </a:avLst>
        </a:prstGeom>
        <a:solidFill>
          <a:schemeClr val="accent5">
            <a:hueOff val="2404066"/>
            <a:satOff val="-4882"/>
            <a:lumOff val="313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D9FC06-B98A-4F0F-A963-2EAB74B7E77B}">
      <dsp:nvSpPr>
        <dsp:cNvPr id="0" name=""/>
        <dsp:cNvSpPr/>
      </dsp:nvSpPr>
      <dsp:spPr>
        <a:xfrm>
          <a:off x="3463159" y="0"/>
          <a:ext cx="1021115" cy="3653941"/>
        </a:xfrm>
        <a:prstGeom prst="rect">
          <a:avLst/>
        </a:prstGeom>
        <a:solidFill>
          <a:schemeClr val="accent5">
            <a:hueOff val="2884880"/>
            <a:satOff val="-5858"/>
            <a:lumOff val="376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577850">
            <a:lnSpc>
              <a:spcPct val="90000"/>
            </a:lnSpc>
            <a:spcBef>
              <a:spcPct val="0"/>
            </a:spcBef>
            <a:spcAft>
              <a:spcPct val="35000"/>
            </a:spcAft>
            <a:buNone/>
          </a:pPr>
          <a:r>
            <a:rPr lang="en-US" sz="1300" b="1" i="0" kern="1200" dirty="0"/>
            <a:t>Yes/no   when one side is happy because they got what they wanted and the other is sad because they didn't get what they wanted</a:t>
          </a:r>
          <a:r>
            <a:rPr lang="en-US" sz="1100" b="1" kern="1200" dirty="0"/>
            <a:t>.</a:t>
          </a:r>
        </a:p>
      </dsp:txBody>
      <dsp:txXfrm>
        <a:off x="3463159" y="0"/>
        <a:ext cx="1021115" cy="3653941"/>
      </dsp:txXfrm>
    </dsp:sp>
    <dsp:sp modelId="{E4599059-1099-4C3E-8C36-8CFF2F4107CB}">
      <dsp:nvSpPr>
        <dsp:cNvPr id="0" name=""/>
        <dsp:cNvSpPr/>
      </dsp:nvSpPr>
      <dsp:spPr>
        <a:xfrm>
          <a:off x="4502075" y="1705470"/>
          <a:ext cx="113450" cy="243000"/>
        </a:xfrm>
        <a:prstGeom prst="rightArrow">
          <a:avLst>
            <a:gd name="adj1" fmla="val 50000"/>
            <a:gd name="adj2" fmla="val 50000"/>
          </a:avLst>
        </a:prstGeom>
        <a:solidFill>
          <a:schemeClr val="accent5">
            <a:hueOff val="3365693"/>
            <a:satOff val="-6835"/>
            <a:lumOff val="439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58B4DF-731D-46DF-B49D-3876C82198CF}">
      <dsp:nvSpPr>
        <dsp:cNvPr id="0" name=""/>
        <dsp:cNvSpPr/>
      </dsp:nvSpPr>
      <dsp:spPr>
        <a:xfrm>
          <a:off x="4633326" y="0"/>
          <a:ext cx="1337702" cy="3653941"/>
        </a:xfrm>
        <a:prstGeom prst="rect">
          <a:avLst/>
        </a:prstGeom>
        <a:solidFill>
          <a:schemeClr val="accent5">
            <a:hueOff val="3846506"/>
            <a:satOff val="-7811"/>
            <a:lumOff val="502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577850">
            <a:lnSpc>
              <a:spcPct val="90000"/>
            </a:lnSpc>
            <a:spcBef>
              <a:spcPct val="0"/>
            </a:spcBef>
            <a:spcAft>
              <a:spcPct val="35000"/>
            </a:spcAft>
            <a:buNone/>
          </a:pPr>
          <a:r>
            <a:rPr lang="en-US" sz="1300" b="1" i="0" kern="1200" dirty="0"/>
            <a:t>No/No  when neither side is happy because nobody got what they wanted (you know the sort of thing, when mum or dad step in and say that no-one gets anything, because you can't work out your problem!) </a:t>
          </a:r>
        </a:p>
      </dsp:txBody>
      <dsp:txXfrm>
        <a:off x="4633326" y="0"/>
        <a:ext cx="1337702" cy="3653941"/>
      </dsp:txXfrm>
    </dsp:sp>
    <dsp:sp modelId="{65CB17B6-0096-4261-8070-B3B609422BDC}">
      <dsp:nvSpPr>
        <dsp:cNvPr id="0" name=""/>
        <dsp:cNvSpPr/>
      </dsp:nvSpPr>
      <dsp:spPr>
        <a:xfrm>
          <a:off x="5988829" y="1705470"/>
          <a:ext cx="113450" cy="243000"/>
        </a:xfrm>
        <a:prstGeom prst="rightArrow">
          <a:avLst>
            <a:gd name="adj1" fmla="val 50000"/>
            <a:gd name="adj2" fmla="val 50000"/>
          </a:avLst>
        </a:prstGeom>
        <a:solidFill>
          <a:schemeClr val="accent5">
            <a:hueOff val="4327319"/>
            <a:satOff val="-8788"/>
            <a:lumOff val="564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636DBA-BAFD-41DA-B27E-6F6E35049F5C}">
      <dsp:nvSpPr>
        <dsp:cNvPr id="0" name=""/>
        <dsp:cNvSpPr/>
      </dsp:nvSpPr>
      <dsp:spPr>
        <a:xfrm>
          <a:off x="6120079" y="0"/>
          <a:ext cx="756336" cy="3653941"/>
        </a:xfrm>
        <a:prstGeom prst="rect">
          <a:avLst/>
        </a:prstGeom>
        <a:solidFill>
          <a:schemeClr val="accent5">
            <a:hueOff val="4808133"/>
            <a:satOff val="-9764"/>
            <a:lumOff val="627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577850">
            <a:lnSpc>
              <a:spcPct val="90000"/>
            </a:lnSpc>
            <a:spcBef>
              <a:spcPct val="0"/>
            </a:spcBef>
            <a:spcAft>
              <a:spcPct val="35000"/>
            </a:spcAft>
            <a:buNone/>
          </a:pPr>
          <a:r>
            <a:rPr lang="en-US" sz="1300" b="1" i="0" kern="1200" dirty="0"/>
            <a:t>Which do you think is the best outcome?</a:t>
          </a:r>
        </a:p>
      </dsp:txBody>
      <dsp:txXfrm>
        <a:off x="6120079" y="0"/>
        <a:ext cx="756336" cy="365394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22F99F-8292-475B-9E25-57DEDFCB1761}">
      <dsp:nvSpPr>
        <dsp:cNvPr id="0" name=""/>
        <dsp:cNvSpPr/>
      </dsp:nvSpPr>
      <dsp:spPr>
        <a:xfrm>
          <a:off x="422436" y="2117"/>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a:t>From the list of Role Play examples assign 1 Role play to a group of 4 students</a:t>
          </a:r>
          <a:endParaRPr lang="en-US" sz="1900" kern="1200"/>
        </a:p>
      </dsp:txBody>
      <dsp:txXfrm>
        <a:off x="422436" y="2117"/>
        <a:ext cx="2807466" cy="1684479"/>
      </dsp:txXfrm>
    </dsp:sp>
    <dsp:sp modelId="{DE684ED0-8704-45BB-9500-57CF1D4ED215}">
      <dsp:nvSpPr>
        <dsp:cNvPr id="0" name=""/>
        <dsp:cNvSpPr/>
      </dsp:nvSpPr>
      <dsp:spPr>
        <a:xfrm>
          <a:off x="3510649" y="2117"/>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t>Two students will role play and two observe.  The observers provide feedback on the four steps to resolving the conflict </a:t>
          </a:r>
          <a:endParaRPr lang="en-US" sz="1900" kern="1200" dirty="0"/>
        </a:p>
      </dsp:txBody>
      <dsp:txXfrm>
        <a:off x="3510649" y="2117"/>
        <a:ext cx="2807466" cy="1684479"/>
      </dsp:txXfrm>
    </dsp:sp>
    <dsp:sp modelId="{64079E7D-B6D0-4C55-A90D-D669A6A60956}">
      <dsp:nvSpPr>
        <dsp:cNvPr id="0" name=""/>
        <dsp:cNvSpPr/>
      </dsp:nvSpPr>
      <dsp:spPr>
        <a:xfrm>
          <a:off x="1966543" y="1967343"/>
          <a:ext cx="2807466" cy="1684479"/>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a:t>After 3 minutes, Switch  observers and role play (Total time 10 minutes)</a:t>
          </a:r>
          <a:endParaRPr lang="en-US" sz="1900" kern="1200"/>
        </a:p>
      </dsp:txBody>
      <dsp:txXfrm>
        <a:off x="1966543" y="1967343"/>
        <a:ext cx="2807466" cy="168447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A9C156-C859-4E05-819A-8B29276C02CE}" type="datetimeFigureOut">
              <a:rPr lang="en-US" smtClean="0"/>
              <a:pPr/>
              <a:t>9/1/2017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DA4B63-45A0-4EDF-8859-B09470874F4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6E4D37-6F9C-4D78-BB85-6100AE1CDBFF}" type="datetime1">
              <a:rPr lang="en-US" smtClean="0"/>
              <a:t>9/1/2017</a:t>
            </a:fld>
            <a:endParaRPr lang="en-US" dirty="0"/>
          </a:p>
        </p:txBody>
      </p:sp>
      <p:sp>
        <p:nvSpPr>
          <p:cNvPr id="5" name="Footer Placeholder 4"/>
          <p:cNvSpPr>
            <a:spLocks noGrp="1"/>
          </p:cNvSpPr>
          <p:nvPr>
            <p:ph type="ftr" sz="quarter" idx="11"/>
          </p:nvPr>
        </p:nvSpPr>
        <p:spPr/>
        <p:txBody>
          <a:bodyPr/>
          <a:lstStyle/>
          <a:p>
            <a:r>
              <a:rPr lang="en-US"/>
              <a:t>MEGA Mentors - Confidential - For Internal Use Only</a:t>
            </a:r>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3750833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5B3B001-CD7D-4736-9FC5-076925EFD917}" type="datetime1">
              <a:rPr lang="en-US" smtClean="0"/>
              <a:t>9/1/2017</a:t>
            </a:fld>
            <a:endParaRPr lang="en-US" dirty="0"/>
          </a:p>
        </p:txBody>
      </p:sp>
      <p:sp>
        <p:nvSpPr>
          <p:cNvPr id="5" name="Footer Placeholder 4"/>
          <p:cNvSpPr>
            <a:spLocks noGrp="1"/>
          </p:cNvSpPr>
          <p:nvPr>
            <p:ph type="ftr" sz="quarter" idx="11"/>
          </p:nvPr>
        </p:nvSpPr>
        <p:spPr/>
        <p:txBody>
          <a:bodyPr/>
          <a:lstStyle/>
          <a:p>
            <a:r>
              <a:rPr lang="en-US"/>
              <a:t>MEGA Mentors - Confidential - For Internal Use Only</a:t>
            </a:r>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3021493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07D07E-22D9-4BB3-A20C-89AE7C906D58}" type="datetime1">
              <a:rPr lang="en-US" smtClean="0"/>
              <a:t>9/1/2017</a:t>
            </a:fld>
            <a:endParaRPr lang="en-US" dirty="0"/>
          </a:p>
        </p:txBody>
      </p:sp>
      <p:sp>
        <p:nvSpPr>
          <p:cNvPr id="5" name="Footer Placeholder 4"/>
          <p:cNvSpPr>
            <a:spLocks noGrp="1"/>
          </p:cNvSpPr>
          <p:nvPr>
            <p:ph type="ftr" sz="quarter" idx="11"/>
          </p:nvPr>
        </p:nvSpPr>
        <p:spPr/>
        <p:txBody>
          <a:bodyPr/>
          <a:lstStyle/>
          <a:p>
            <a:r>
              <a:rPr lang="en-US"/>
              <a:t>MEGA Mentors - Confidential - For Internal Use Only</a:t>
            </a:r>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2F3C677-76BD-4568-83D9-9164D368415E}"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11079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EAD945C-B23D-4275-BC3A-FC6E05971C4D}" type="datetime1">
              <a:rPr lang="en-US" smtClean="0"/>
              <a:t>9/1/2017</a:t>
            </a:fld>
            <a:endParaRPr lang="en-US" dirty="0"/>
          </a:p>
        </p:txBody>
      </p:sp>
      <p:sp>
        <p:nvSpPr>
          <p:cNvPr id="6" name="Footer Placeholder 5"/>
          <p:cNvSpPr>
            <a:spLocks noGrp="1"/>
          </p:cNvSpPr>
          <p:nvPr>
            <p:ph type="ftr" sz="quarter" idx="11"/>
          </p:nvPr>
        </p:nvSpPr>
        <p:spPr/>
        <p:txBody>
          <a:bodyPr/>
          <a:lstStyle/>
          <a:p>
            <a:r>
              <a:rPr lang="en-US"/>
              <a:t>MEGA Mentors - Confidential - For Internal Use Only</a:t>
            </a:r>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645371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FF065C6-9CC1-46FA-A8C7-AFE4C514DF33}" type="datetime1">
              <a:rPr lang="en-US" smtClean="0"/>
              <a:t>9/1/2017</a:t>
            </a:fld>
            <a:endParaRPr lang="en-US" dirty="0"/>
          </a:p>
        </p:txBody>
      </p:sp>
      <p:sp>
        <p:nvSpPr>
          <p:cNvPr id="6" name="Footer Placeholder 5"/>
          <p:cNvSpPr>
            <a:spLocks noGrp="1"/>
          </p:cNvSpPr>
          <p:nvPr>
            <p:ph type="ftr" sz="quarter" idx="11"/>
          </p:nvPr>
        </p:nvSpPr>
        <p:spPr/>
        <p:txBody>
          <a:bodyPr/>
          <a:lstStyle/>
          <a:p>
            <a:r>
              <a:rPr lang="en-US"/>
              <a:t>MEGA Mentors - Confidential - For Internal Use Only</a:t>
            </a:r>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2F3C677-76BD-4568-83D9-9164D368415E}"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16979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4CD8C6B6-41BC-480F-8D77-63050B78EE4B}" type="datetime1">
              <a:rPr lang="en-US" smtClean="0"/>
              <a:t>9/1/2017</a:t>
            </a:fld>
            <a:endParaRPr lang="en-US" dirty="0"/>
          </a:p>
        </p:txBody>
      </p:sp>
      <p:sp>
        <p:nvSpPr>
          <p:cNvPr id="6" name="Footer Placeholder 5"/>
          <p:cNvSpPr>
            <a:spLocks noGrp="1"/>
          </p:cNvSpPr>
          <p:nvPr>
            <p:ph type="ftr" sz="quarter" idx="11"/>
          </p:nvPr>
        </p:nvSpPr>
        <p:spPr/>
        <p:txBody>
          <a:bodyPr/>
          <a:lstStyle/>
          <a:p>
            <a:r>
              <a:rPr lang="en-US"/>
              <a:t>MEGA Mentors - Confidential - For Internal Use Only</a:t>
            </a: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1504607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B472B-A78D-4073-8F89-2DC02A1606C3}" type="datetime1">
              <a:rPr lang="en-US" smtClean="0"/>
              <a:t>9/1/2017</a:t>
            </a:fld>
            <a:endParaRPr lang="en-US" dirty="0"/>
          </a:p>
        </p:txBody>
      </p:sp>
      <p:sp>
        <p:nvSpPr>
          <p:cNvPr id="5" name="Footer Placeholder 4"/>
          <p:cNvSpPr>
            <a:spLocks noGrp="1"/>
          </p:cNvSpPr>
          <p:nvPr>
            <p:ph type="ftr" sz="quarter" idx="11"/>
          </p:nvPr>
        </p:nvSpPr>
        <p:spPr/>
        <p:txBody>
          <a:bodyPr/>
          <a:lstStyle/>
          <a:p>
            <a:r>
              <a:rPr lang="en-US"/>
              <a:t>MEGA Mentors - Confidential - For Internal Use Only</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39499560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C0256D-751E-4B71-97D2-FDF85169F531}" type="datetime1">
              <a:rPr lang="en-US" smtClean="0"/>
              <a:t>9/1/2017</a:t>
            </a:fld>
            <a:endParaRPr lang="en-US" dirty="0"/>
          </a:p>
        </p:txBody>
      </p:sp>
      <p:sp>
        <p:nvSpPr>
          <p:cNvPr id="5" name="Footer Placeholder 4"/>
          <p:cNvSpPr>
            <a:spLocks noGrp="1"/>
          </p:cNvSpPr>
          <p:nvPr>
            <p:ph type="ftr" sz="quarter" idx="11"/>
          </p:nvPr>
        </p:nvSpPr>
        <p:spPr/>
        <p:txBody>
          <a:bodyPr/>
          <a:lstStyle/>
          <a:p>
            <a:r>
              <a:rPr lang="en-US"/>
              <a:t>MEGA Mentors - Confidential - For Internal Use Only</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1934791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CDA3F5-3931-4112-A449-997CD7D0FE27}" type="datetime1">
              <a:rPr lang="en-US" smtClean="0"/>
              <a:t>9/1/2017</a:t>
            </a:fld>
            <a:endParaRPr lang="en-US" dirty="0"/>
          </a:p>
        </p:txBody>
      </p:sp>
      <p:sp>
        <p:nvSpPr>
          <p:cNvPr id="5" name="Footer Placeholder 4"/>
          <p:cNvSpPr>
            <a:spLocks noGrp="1"/>
          </p:cNvSpPr>
          <p:nvPr>
            <p:ph type="ftr" sz="quarter" idx="11"/>
          </p:nvPr>
        </p:nvSpPr>
        <p:spPr/>
        <p:txBody>
          <a:bodyPr/>
          <a:lstStyle/>
          <a:p>
            <a:r>
              <a:rPr lang="en-US"/>
              <a:t>MEGA Mentors - Confidential - For Internal Use Only</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3881371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334D31-A2E4-454B-84FC-1AB960BCFF04}" type="datetime1">
              <a:rPr lang="en-US" smtClean="0"/>
              <a:t>9/1/2017</a:t>
            </a:fld>
            <a:endParaRPr lang="en-US" dirty="0"/>
          </a:p>
        </p:txBody>
      </p:sp>
      <p:sp>
        <p:nvSpPr>
          <p:cNvPr id="5" name="Footer Placeholder 4"/>
          <p:cNvSpPr>
            <a:spLocks noGrp="1"/>
          </p:cNvSpPr>
          <p:nvPr>
            <p:ph type="ftr" sz="quarter" idx="11"/>
          </p:nvPr>
        </p:nvSpPr>
        <p:spPr/>
        <p:txBody>
          <a:bodyPr/>
          <a:lstStyle/>
          <a:p>
            <a:r>
              <a:rPr lang="en-US"/>
              <a:t>MEGA Mentors - Confidential - For Internal Use Only</a:t>
            </a:r>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2179933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AB2555-C8EC-4BAE-ACA5-7C112B300381}" type="datetime1">
              <a:rPr lang="en-US" smtClean="0"/>
              <a:t>9/1/2017</a:t>
            </a:fld>
            <a:endParaRPr lang="en-US" dirty="0"/>
          </a:p>
        </p:txBody>
      </p:sp>
      <p:sp>
        <p:nvSpPr>
          <p:cNvPr id="6" name="Footer Placeholder 5"/>
          <p:cNvSpPr>
            <a:spLocks noGrp="1"/>
          </p:cNvSpPr>
          <p:nvPr>
            <p:ph type="ftr" sz="quarter" idx="11"/>
          </p:nvPr>
        </p:nvSpPr>
        <p:spPr/>
        <p:txBody>
          <a:bodyPr/>
          <a:lstStyle/>
          <a:p>
            <a:r>
              <a:rPr lang="en-US"/>
              <a:t>MEGA Mentors - Confidential - For Internal Use Only</a:t>
            </a:r>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2262090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72485B-5D40-4DC6-9DBD-A82178D5A706}" type="datetime1">
              <a:rPr lang="en-US" smtClean="0"/>
              <a:t>9/1/2017</a:t>
            </a:fld>
            <a:endParaRPr lang="en-US" dirty="0"/>
          </a:p>
        </p:txBody>
      </p:sp>
      <p:sp>
        <p:nvSpPr>
          <p:cNvPr id="8" name="Footer Placeholder 7"/>
          <p:cNvSpPr>
            <a:spLocks noGrp="1"/>
          </p:cNvSpPr>
          <p:nvPr>
            <p:ph type="ftr" sz="quarter" idx="11"/>
          </p:nvPr>
        </p:nvSpPr>
        <p:spPr/>
        <p:txBody>
          <a:bodyPr/>
          <a:lstStyle/>
          <a:p>
            <a:r>
              <a:rPr lang="en-US"/>
              <a:t>MEGA Mentors - Confidential - For Internal Use Only</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96926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645A2F-B7C8-4CC8-842F-E655921E0FF0}" type="datetime1">
              <a:rPr lang="en-US" smtClean="0"/>
              <a:t>9/1/2017</a:t>
            </a:fld>
            <a:endParaRPr lang="en-US" dirty="0"/>
          </a:p>
        </p:txBody>
      </p:sp>
      <p:sp>
        <p:nvSpPr>
          <p:cNvPr id="4" name="Footer Placeholder 3"/>
          <p:cNvSpPr>
            <a:spLocks noGrp="1"/>
          </p:cNvSpPr>
          <p:nvPr>
            <p:ph type="ftr" sz="quarter" idx="11"/>
          </p:nvPr>
        </p:nvSpPr>
        <p:spPr/>
        <p:txBody>
          <a:bodyPr/>
          <a:lstStyle/>
          <a:p>
            <a:r>
              <a:rPr lang="en-US"/>
              <a:t>MEGA Mentors - Confidential - For Internal Use Only</a:t>
            </a:r>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2491111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B23E86-372D-40E9-9001-DFAD1795A9B8}" type="datetime1">
              <a:rPr lang="en-US" smtClean="0"/>
              <a:t>9/1/2017</a:t>
            </a:fld>
            <a:endParaRPr lang="en-US" dirty="0"/>
          </a:p>
        </p:txBody>
      </p:sp>
      <p:sp>
        <p:nvSpPr>
          <p:cNvPr id="3" name="Footer Placeholder 2"/>
          <p:cNvSpPr>
            <a:spLocks noGrp="1"/>
          </p:cNvSpPr>
          <p:nvPr>
            <p:ph type="ftr" sz="quarter" idx="11"/>
          </p:nvPr>
        </p:nvSpPr>
        <p:spPr/>
        <p:txBody>
          <a:bodyPr/>
          <a:lstStyle/>
          <a:p>
            <a:r>
              <a:rPr lang="en-US"/>
              <a:t>MEGA Mentors - Confidential - For Internal Use Only</a:t>
            </a:r>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112812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81250C2-D6E3-45EF-9D0A-FC6C7F5F420F}" type="datetime1">
              <a:rPr lang="en-US" smtClean="0"/>
              <a:t>9/1/2017</a:t>
            </a:fld>
            <a:endParaRPr lang="en-US" dirty="0"/>
          </a:p>
        </p:txBody>
      </p:sp>
      <p:sp>
        <p:nvSpPr>
          <p:cNvPr id="6" name="Footer Placeholder 5"/>
          <p:cNvSpPr>
            <a:spLocks noGrp="1"/>
          </p:cNvSpPr>
          <p:nvPr>
            <p:ph type="ftr" sz="quarter" idx="11"/>
          </p:nvPr>
        </p:nvSpPr>
        <p:spPr/>
        <p:txBody>
          <a:bodyPr/>
          <a:lstStyle/>
          <a:p>
            <a:r>
              <a:rPr lang="en-US"/>
              <a:t>MEGA Mentors - Confidential - For Internal Use Only</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4165523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8332ED2-6237-47D0-86A5-59AC1A046700}" type="datetime1">
              <a:rPr lang="en-US" smtClean="0"/>
              <a:t>9/1/2017</a:t>
            </a:fld>
            <a:endParaRPr lang="en-US" dirty="0"/>
          </a:p>
        </p:txBody>
      </p:sp>
      <p:sp>
        <p:nvSpPr>
          <p:cNvPr id="6" name="Footer Placeholder 5"/>
          <p:cNvSpPr>
            <a:spLocks noGrp="1"/>
          </p:cNvSpPr>
          <p:nvPr>
            <p:ph type="ftr" sz="quarter" idx="11"/>
          </p:nvPr>
        </p:nvSpPr>
        <p:spPr/>
        <p:txBody>
          <a:bodyPr/>
          <a:lstStyle/>
          <a:p>
            <a:r>
              <a:rPr lang="en-US"/>
              <a:t>MEGA Mentors - Confidential - For Internal Use Only</a:t>
            </a: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262498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CB5746F-DE75-4192-A0B8-03634FEF48F9}" type="datetime1">
              <a:rPr lang="en-US" smtClean="0"/>
              <a:t>9/1/2017</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MEGA Mentors - Confidential - For Internal Use Only</a:t>
            </a:r>
            <a:endParaRPr lang="en-US" dirty="0"/>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02F3C677-76BD-4568-83D9-9164D368415E}" type="slidenum">
              <a:rPr lang="en-US" smtClean="0"/>
              <a:pPr/>
              <a:t>‹#›</a:t>
            </a:fld>
            <a:endParaRPr lang="en-US" dirty="0"/>
          </a:p>
        </p:txBody>
      </p:sp>
    </p:spTree>
    <p:extLst>
      <p:ext uri="{BB962C8B-B14F-4D97-AF65-F5344CB8AC3E}">
        <p14:creationId xmlns:p14="http://schemas.microsoft.com/office/powerpoint/2010/main" val="21122912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www.cyh.com/HealthTopics/HealthTopicDetailsKids.aspx?p=335&amp;np=287&amp;id=1521"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www.cyh.com/HealthTopics/HealthTopicDetailsKids.aspx?p=335&amp;np=287&amp;id=1521"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82543" y="624110"/>
            <a:ext cx="7037556" cy="1280890"/>
          </a:xfrm>
        </p:spPr>
        <p:txBody>
          <a:bodyPr>
            <a:normAutofit/>
          </a:bodyPr>
          <a:lstStyle/>
          <a:p>
            <a:pPr algn="ctr"/>
            <a:r>
              <a:rPr lang="en-US" b="1" dirty="0">
                <a:solidFill>
                  <a:schemeClr val="bg1"/>
                </a:solidFill>
              </a:rPr>
              <a:t> </a:t>
            </a:r>
            <a:r>
              <a:rPr lang="en-US" b="1" u="sng" dirty="0">
                <a:solidFill>
                  <a:schemeClr val="bg1"/>
                </a:solidFill>
              </a:rPr>
              <a:t>CONFLICT RESOLUTION</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015744175"/>
              </p:ext>
            </p:extLst>
          </p:nvPr>
        </p:nvGraphicFramePr>
        <p:xfrm>
          <a:off x="722330" y="2930805"/>
          <a:ext cx="7699339"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6E2F9C89-96B7-4044-BAC7-E5B556C1267B}"/>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67D19366-8D30-405F-8FCA-799EE807C461}"/>
              </a:ext>
            </a:extLst>
          </p:cNvPr>
          <p:cNvSpPr>
            <a:spLocks noGrp="1"/>
          </p:cNvSpPr>
          <p:nvPr>
            <p:ph type="sldNum" sz="quarter" idx="12"/>
          </p:nvPr>
        </p:nvSpPr>
        <p:spPr/>
        <p:txBody>
          <a:bodyPr/>
          <a:lstStyle/>
          <a:p>
            <a:fld id="{02F3C677-76BD-4568-83D9-9164D368415E}" type="slidenum">
              <a:rPr lang="en-US" smtClean="0"/>
              <a:pPr/>
              <a:t>1</a:t>
            </a:fld>
            <a:endParaRPr lang="en-US" dirty="0"/>
          </a:p>
        </p:txBody>
      </p:sp>
      <p:sp>
        <p:nvSpPr>
          <p:cNvPr id="7" name="Date Placeholder 6">
            <a:extLst>
              <a:ext uri="{FF2B5EF4-FFF2-40B4-BE49-F238E27FC236}">
                <a16:creationId xmlns:a16="http://schemas.microsoft.com/office/drawing/2014/main" id="{2103CE15-B8B0-4D9E-A43C-2E10EED7A3D3}"/>
              </a:ext>
            </a:extLst>
          </p:cNvPr>
          <p:cNvSpPr>
            <a:spLocks noGrp="1"/>
          </p:cNvSpPr>
          <p:nvPr>
            <p:ph type="dt" sz="half" idx="10"/>
          </p:nvPr>
        </p:nvSpPr>
        <p:spPr/>
        <p:txBody>
          <a:bodyPr/>
          <a:lstStyle/>
          <a:p>
            <a:fld id="{80DDA709-91F4-4716-909D-5EB066A1F6CE}" type="datetime1">
              <a:rPr lang="en-US" smtClean="0"/>
              <a:t>9/1/2017</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1280890"/>
          </a:xfrm>
        </p:spPr>
        <p:txBody>
          <a:bodyPr>
            <a:normAutofit/>
          </a:bodyPr>
          <a:lstStyle/>
          <a:p>
            <a:pPr algn="ctr"/>
            <a:r>
              <a:rPr lang="en-US" b="1" u="sng" dirty="0"/>
              <a:t>Conflict Resolution Role Plays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4122799181"/>
              </p:ext>
            </p:extLst>
          </p:nvPr>
        </p:nvGraphicFramePr>
        <p:xfrm>
          <a:off x="1618269" y="2286000"/>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6A625E93-04B5-442A-993C-394538A8D9E0}"/>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46ED8B67-77BD-4E79-B7E2-7ABD4B3E31B5}"/>
              </a:ext>
            </a:extLst>
          </p:cNvPr>
          <p:cNvSpPr>
            <a:spLocks noGrp="1"/>
          </p:cNvSpPr>
          <p:nvPr>
            <p:ph type="sldNum" sz="quarter" idx="12"/>
          </p:nvPr>
        </p:nvSpPr>
        <p:spPr/>
        <p:txBody>
          <a:bodyPr/>
          <a:lstStyle/>
          <a:p>
            <a:fld id="{02F3C677-76BD-4568-83D9-9164D368415E}" type="slidenum">
              <a:rPr lang="en-US" smtClean="0"/>
              <a:pPr/>
              <a:t>10</a:t>
            </a:fld>
            <a:endParaRPr lang="en-US" dirty="0"/>
          </a:p>
        </p:txBody>
      </p:sp>
      <p:sp>
        <p:nvSpPr>
          <p:cNvPr id="7" name="Date Placeholder 6">
            <a:extLst>
              <a:ext uri="{FF2B5EF4-FFF2-40B4-BE49-F238E27FC236}">
                <a16:creationId xmlns:a16="http://schemas.microsoft.com/office/drawing/2014/main" id="{B7E696FB-93E6-47ED-9850-933790A8C38B}"/>
              </a:ext>
            </a:extLst>
          </p:cNvPr>
          <p:cNvSpPr>
            <a:spLocks noGrp="1"/>
          </p:cNvSpPr>
          <p:nvPr>
            <p:ph type="dt" sz="half" idx="10"/>
          </p:nvPr>
        </p:nvSpPr>
        <p:spPr/>
        <p:txBody>
          <a:bodyPr/>
          <a:lstStyle/>
          <a:p>
            <a:fld id="{528FDFFA-2263-4F21-958B-6BF9CE083DDE}" type="datetime1">
              <a:rPr lang="en-US" smtClean="0"/>
              <a:t>9/1/2017</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1280890"/>
          </a:xfrm>
        </p:spPr>
        <p:txBody>
          <a:bodyPr>
            <a:normAutofit/>
          </a:bodyPr>
          <a:lstStyle/>
          <a:p>
            <a:pPr algn="ctr"/>
            <a:r>
              <a:rPr lang="en-US" b="1" u="sng" dirty="0"/>
              <a:t>Conflict Resolution Role Plays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745671699"/>
              </p:ext>
            </p:extLst>
          </p:nvPr>
        </p:nvGraphicFramePr>
        <p:xfrm>
          <a:off x="1676400" y="1676400"/>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52F7AC05-22D4-4EFE-A8BC-CE4613B488E5}"/>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BB22CB5C-34B8-460E-AC30-571E0CEAAD37}"/>
              </a:ext>
            </a:extLst>
          </p:cNvPr>
          <p:cNvSpPr>
            <a:spLocks noGrp="1"/>
          </p:cNvSpPr>
          <p:nvPr>
            <p:ph type="sldNum" sz="quarter" idx="12"/>
          </p:nvPr>
        </p:nvSpPr>
        <p:spPr/>
        <p:txBody>
          <a:bodyPr/>
          <a:lstStyle/>
          <a:p>
            <a:fld id="{02F3C677-76BD-4568-83D9-9164D368415E}" type="slidenum">
              <a:rPr lang="en-US" smtClean="0"/>
              <a:pPr/>
              <a:t>11</a:t>
            </a:fld>
            <a:endParaRPr lang="en-US" dirty="0"/>
          </a:p>
        </p:txBody>
      </p:sp>
      <p:sp>
        <p:nvSpPr>
          <p:cNvPr id="7" name="Date Placeholder 6">
            <a:extLst>
              <a:ext uri="{FF2B5EF4-FFF2-40B4-BE49-F238E27FC236}">
                <a16:creationId xmlns:a16="http://schemas.microsoft.com/office/drawing/2014/main" id="{14232064-200D-4345-90D8-7EDD22328DB1}"/>
              </a:ext>
            </a:extLst>
          </p:cNvPr>
          <p:cNvSpPr>
            <a:spLocks noGrp="1"/>
          </p:cNvSpPr>
          <p:nvPr>
            <p:ph type="dt" sz="half" idx="10"/>
          </p:nvPr>
        </p:nvSpPr>
        <p:spPr/>
        <p:txBody>
          <a:bodyPr/>
          <a:lstStyle/>
          <a:p>
            <a:fld id="{8686E8E0-B0E8-451D-977B-224E0892AAC0}" type="datetime1">
              <a:rPr lang="en-US" smtClean="0"/>
              <a:t>9/1/2017</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1280890"/>
          </a:xfrm>
        </p:spPr>
        <p:txBody>
          <a:bodyPr>
            <a:normAutofit/>
          </a:bodyPr>
          <a:lstStyle/>
          <a:p>
            <a:pPr algn="ctr"/>
            <a:r>
              <a:rPr lang="en-US" b="1" dirty="0"/>
              <a:t> </a:t>
            </a:r>
            <a:r>
              <a:rPr lang="en-US" b="1" u="sng" dirty="0"/>
              <a:t>Questions?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661419235"/>
              </p:ext>
            </p:extLst>
          </p:nvPr>
        </p:nvGraphicFramePr>
        <p:xfrm>
          <a:off x="1618269" y="1981200"/>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DEF5AE01-1847-46E9-A279-57477AD5BE39}"/>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3824B9F8-29B8-4324-9783-30268BECE871}"/>
              </a:ext>
            </a:extLst>
          </p:cNvPr>
          <p:cNvSpPr>
            <a:spLocks noGrp="1"/>
          </p:cNvSpPr>
          <p:nvPr>
            <p:ph type="sldNum" sz="quarter" idx="12"/>
          </p:nvPr>
        </p:nvSpPr>
        <p:spPr/>
        <p:txBody>
          <a:bodyPr/>
          <a:lstStyle/>
          <a:p>
            <a:fld id="{02F3C677-76BD-4568-83D9-9164D368415E}" type="slidenum">
              <a:rPr lang="en-US" smtClean="0"/>
              <a:pPr/>
              <a:t>12</a:t>
            </a:fld>
            <a:endParaRPr lang="en-US" dirty="0"/>
          </a:p>
        </p:txBody>
      </p:sp>
      <p:sp>
        <p:nvSpPr>
          <p:cNvPr id="7" name="Date Placeholder 6">
            <a:extLst>
              <a:ext uri="{FF2B5EF4-FFF2-40B4-BE49-F238E27FC236}">
                <a16:creationId xmlns:a16="http://schemas.microsoft.com/office/drawing/2014/main" id="{3616FCAB-0CA0-4A25-98F4-9C162BEB0207}"/>
              </a:ext>
            </a:extLst>
          </p:cNvPr>
          <p:cNvSpPr>
            <a:spLocks noGrp="1"/>
          </p:cNvSpPr>
          <p:nvPr>
            <p:ph type="dt" sz="half" idx="10"/>
          </p:nvPr>
        </p:nvSpPr>
        <p:spPr/>
        <p:txBody>
          <a:bodyPr/>
          <a:lstStyle/>
          <a:p>
            <a:fld id="{46424502-60FF-4E83-A0C7-99F706F72821}" type="datetime1">
              <a:rPr lang="en-US" smtClean="0"/>
              <a:t>9/1/2017</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Backup Data</a:t>
            </a:r>
          </a:p>
        </p:txBody>
      </p:sp>
      <p:sp>
        <p:nvSpPr>
          <p:cNvPr id="3" name="Subtitle 2"/>
          <p:cNvSpPr>
            <a:spLocks noGrp="1"/>
          </p:cNvSpPr>
          <p:nvPr>
            <p:ph type="subTitle" idx="1"/>
          </p:nvPr>
        </p:nvSpPr>
        <p:spPr/>
        <p:txBody>
          <a:bodyPr/>
          <a:lstStyle/>
          <a:p>
            <a:r>
              <a:rPr lang="en-US" dirty="0"/>
              <a:t>From Kidshealth.org</a:t>
            </a:r>
          </a:p>
        </p:txBody>
      </p:sp>
      <p:sp>
        <p:nvSpPr>
          <p:cNvPr id="4" name="Date Placeholder 3">
            <a:extLst>
              <a:ext uri="{FF2B5EF4-FFF2-40B4-BE49-F238E27FC236}">
                <a16:creationId xmlns:a16="http://schemas.microsoft.com/office/drawing/2014/main" id="{8909209E-F817-455A-9301-93DA87CFD202}"/>
              </a:ext>
            </a:extLst>
          </p:cNvPr>
          <p:cNvSpPr>
            <a:spLocks noGrp="1"/>
          </p:cNvSpPr>
          <p:nvPr>
            <p:ph type="dt" sz="half" idx="10"/>
          </p:nvPr>
        </p:nvSpPr>
        <p:spPr/>
        <p:txBody>
          <a:bodyPr/>
          <a:lstStyle/>
          <a:p>
            <a:fld id="{DA2BB214-6824-4A60-816B-346A9BAFB6B3}" type="datetime1">
              <a:rPr lang="en-US" smtClean="0"/>
              <a:t>9/1/2017</a:t>
            </a:fld>
            <a:endParaRPr lang="en-US" dirty="0"/>
          </a:p>
        </p:txBody>
      </p:sp>
      <p:sp>
        <p:nvSpPr>
          <p:cNvPr id="5" name="Footer Placeholder 4">
            <a:extLst>
              <a:ext uri="{FF2B5EF4-FFF2-40B4-BE49-F238E27FC236}">
                <a16:creationId xmlns:a16="http://schemas.microsoft.com/office/drawing/2014/main" id="{810BCC8E-1C58-4C6E-BA55-A3C82DD86143}"/>
              </a:ext>
            </a:extLst>
          </p:cNvPr>
          <p:cNvSpPr>
            <a:spLocks noGrp="1"/>
          </p:cNvSpPr>
          <p:nvPr>
            <p:ph type="ftr" sz="quarter" idx="11"/>
          </p:nvPr>
        </p:nvSpPr>
        <p:spPr/>
        <p:txBody>
          <a:bodyPr/>
          <a:lstStyle/>
          <a:p>
            <a:r>
              <a:rPr lang="en-US"/>
              <a:t>MEGA Mentors - Confidential - For Internal Use Only</a:t>
            </a:r>
            <a:endParaRPr lang="en-US" dirty="0"/>
          </a:p>
        </p:txBody>
      </p:sp>
      <p:sp>
        <p:nvSpPr>
          <p:cNvPr id="6" name="Slide Number Placeholder 5">
            <a:extLst>
              <a:ext uri="{FF2B5EF4-FFF2-40B4-BE49-F238E27FC236}">
                <a16:creationId xmlns:a16="http://schemas.microsoft.com/office/drawing/2014/main" id="{506AB238-7D62-407C-B36B-7B8EA9341753}"/>
              </a:ext>
            </a:extLst>
          </p:cNvPr>
          <p:cNvSpPr>
            <a:spLocks noGrp="1"/>
          </p:cNvSpPr>
          <p:nvPr>
            <p:ph type="sldNum" sz="quarter" idx="12"/>
          </p:nvPr>
        </p:nvSpPr>
        <p:spPr/>
        <p:txBody>
          <a:bodyPr/>
          <a:lstStyle/>
          <a:p>
            <a:fld id="{02F3C677-76BD-4568-83D9-9164D368415E}"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305342"/>
            <a:ext cx="4572000" cy="4247317"/>
          </a:xfrm>
          <a:prstGeom prst="rect">
            <a:avLst/>
          </a:prstGeom>
        </p:spPr>
        <p:txBody>
          <a:bodyPr>
            <a:spAutoFit/>
          </a:bodyPr>
          <a:lstStyle/>
          <a:p>
            <a:r>
              <a:rPr lang="en-US" b="1" dirty="0"/>
              <a:t>Conflict resolution</a:t>
            </a:r>
          </a:p>
          <a:p>
            <a:r>
              <a:rPr lang="en-US" dirty="0"/>
              <a:t>conflict; listening; negotiate; compromise; resolve; resolution; understanding; working together; outcomes; skill; listen; feelings; put downs; positive; listen; talk; anger; unfair; argument.; communication; negotiation; honesty; Contents</a:t>
            </a:r>
          </a:p>
          <a:p>
            <a:r>
              <a:rPr lang="en-US" dirty="0">
                <a:hlinkClick r:id="rId2"/>
              </a:rPr>
              <a:t>What is conflict resolution?</a:t>
            </a:r>
            <a:r>
              <a:rPr lang="en-US" dirty="0"/>
              <a:t> </a:t>
            </a:r>
          </a:p>
          <a:p>
            <a:r>
              <a:rPr lang="en-US" dirty="0">
                <a:hlinkClick r:id="rId2"/>
              </a:rPr>
              <a:t>Understand</a:t>
            </a:r>
            <a:r>
              <a:rPr lang="en-US" dirty="0"/>
              <a:t> </a:t>
            </a:r>
          </a:p>
          <a:p>
            <a:r>
              <a:rPr lang="en-US" dirty="0">
                <a:hlinkClick r:id="rId2"/>
              </a:rPr>
              <a:t>Avoid making things worse</a:t>
            </a:r>
            <a:r>
              <a:rPr lang="en-US" dirty="0"/>
              <a:t> </a:t>
            </a:r>
          </a:p>
          <a:p>
            <a:r>
              <a:rPr lang="en-US" dirty="0">
                <a:hlinkClick r:id="rId2"/>
              </a:rPr>
              <a:t>Work together</a:t>
            </a:r>
            <a:r>
              <a:rPr lang="en-US" dirty="0"/>
              <a:t> </a:t>
            </a:r>
          </a:p>
          <a:p>
            <a:r>
              <a:rPr lang="en-US" dirty="0">
                <a:hlinkClick r:id="rId2"/>
              </a:rPr>
              <a:t>Find the solution</a:t>
            </a:r>
            <a:r>
              <a:rPr lang="en-US" dirty="0"/>
              <a:t> </a:t>
            </a:r>
          </a:p>
          <a:p>
            <a:r>
              <a:rPr lang="en-US" dirty="0">
                <a:hlinkClick r:id="rId2"/>
              </a:rPr>
              <a:t>Possible outcomes</a:t>
            </a:r>
            <a:r>
              <a:rPr lang="en-US" dirty="0"/>
              <a:t> </a:t>
            </a:r>
          </a:p>
          <a:p>
            <a:r>
              <a:rPr lang="en-US" dirty="0">
                <a:hlinkClick r:id="rId2"/>
              </a:rPr>
              <a:t>Dr Kim says</a:t>
            </a:r>
            <a:r>
              <a:rPr lang="en-US" dirty="0"/>
              <a:t> </a:t>
            </a:r>
          </a:p>
          <a:p>
            <a:r>
              <a:rPr lang="en-US" dirty="0">
                <a:hlinkClick r:id="rId2"/>
              </a:rPr>
              <a:t>Multi-selection quiz</a:t>
            </a:r>
            <a:endParaRPr lang="en-US" dirty="0"/>
          </a:p>
        </p:txBody>
      </p:sp>
      <p:sp>
        <p:nvSpPr>
          <p:cNvPr id="2" name="Footer Placeholder 1">
            <a:extLst>
              <a:ext uri="{FF2B5EF4-FFF2-40B4-BE49-F238E27FC236}">
                <a16:creationId xmlns:a16="http://schemas.microsoft.com/office/drawing/2014/main" id="{9AB52183-5A93-403F-AF53-CBE52CB78162}"/>
              </a:ext>
            </a:extLst>
          </p:cNvPr>
          <p:cNvSpPr>
            <a:spLocks noGrp="1"/>
          </p:cNvSpPr>
          <p:nvPr>
            <p:ph type="ftr" sz="quarter" idx="11"/>
          </p:nvPr>
        </p:nvSpPr>
        <p:spPr/>
        <p:txBody>
          <a:bodyPr/>
          <a:lstStyle/>
          <a:p>
            <a:r>
              <a:rPr lang="en-US"/>
              <a:t>MEGA Mentors - Confidential - For Internal Use Only</a:t>
            </a:r>
            <a:endParaRPr lang="en-US" dirty="0"/>
          </a:p>
        </p:txBody>
      </p:sp>
      <p:sp>
        <p:nvSpPr>
          <p:cNvPr id="3" name="Slide Number Placeholder 2">
            <a:extLst>
              <a:ext uri="{FF2B5EF4-FFF2-40B4-BE49-F238E27FC236}">
                <a16:creationId xmlns:a16="http://schemas.microsoft.com/office/drawing/2014/main" id="{8D86A74C-DC53-4A1A-A47D-E2D46E943EAF}"/>
              </a:ext>
            </a:extLst>
          </p:cNvPr>
          <p:cNvSpPr>
            <a:spLocks noGrp="1"/>
          </p:cNvSpPr>
          <p:nvPr>
            <p:ph type="sldNum" sz="quarter" idx="12"/>
          </p:nvPr>
        </p:nvSpPr>
        <p:spPr/>
        <p:txBody>
          <a:bodyPr/>
          <a:lstStyle/>
          <a:p>
            <a:fld id="{02F3C677-76BD-4568-83D9-9164D368415E}" type="slidenum">
              <a:rPr lang="en-US" smtClean="0"/>
              <a:pPr/>
              <a:t>14</a:t>
            </a:fld>
            <a:endParaRPr lang="en-US" dirty="0"/>
          </a:p>
        </p:txBody>
      </p:sp>
      <p:sp>
        <p:nvSpPr>
          <p:cNvPr id="5" name="Date Placeholder 4">
            <a:extLst>
              <a:ext uri="{FF2B5EF4-FFF2-40B4-BE49-F238E27FC236}">
                <a16:creationId xmlns:a16="http://schemas.microsoft.com/office/drawing/2014/main" id="{8A185D0C-9042-428C-92ED-37F591AE9F26}"/>
              </a:ext>
            </a:extLst>
          </p:cNvPr>
          <p:cNvSpPr>
            <a:spLocks noGrp="1"/>
          </p:cNvSpPr>
          <p:nvPr>
            <p:ph type="dt" sz="half" idx="10"/>
          </p:nvPr>
        </p:nvSpPr>
        <p:spPr/>
        <p:txBody>
          <a:bodyPr/>
          <a:lstStyle/>
          <a:p>
            <a:fld id="{1F8ABE1B-4E57-4825-A359-F366E2BC92C6}" type="datetime1">
              <a:rPr lang="en-US" smtClean="0"/>
              <a:t>9/1/2017</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305342"/>
            <a:ext cx="4572000" cy="4247317"/>
          </a:xfrm>
          <a:prstGeom prst="rect">
            <a:avLst/>
          </a:prstGeom>
        </p:spPr>
        <p:txBody>
          <a:bodyPr>
            <a:spAutoFit/>
          </a:bodyPr>
          <a:lstStyle/>
          <a:p>
            <a:r>
              <a:rPr lang="en-US" b="1" dirty="0"/>
              <a:t>Conflict resolution</a:t>
            </a:r>
          </a:p>
          <a:p>
            <a:r>
              <a:rPr lang="en-US" dirty="0"/>
              <a:t>conflict; listening; negotiate; compromise; resolve; resolution; understanding; working together; outcomes; skill; listen; feelings; put downs; positive; listen; talk; anger; unfair; argument.; communication; negotiation; honesty; Contents</a:t>
            </a:r>
          </a:p>
          <a:p>
            <a:r>
              <a:rPr lang="en-US" dirty="0">
                <a:hlinkClick r:id="rId2"/>
              </a:rPr>
              <a:t>What is conflict resolution?</a:t>
            </a:r>
            <a:r>
              <a:rPr lang="en-US" dirty="0"/>
              <a:t> </a:t>
            </a:r>
          </a:p>
          <a:p>
            <a:r>
              <a:rPr lang="en-US" dirty="0">
                <a:hlinkClick r:id="rId2"/>
              </a:rPr>
              <a:t>Understand</a:t>
            </a:r>
            <a:r>
              <a:rPr lang="en-US" dirty="0"/>
              <a:t> </a:t>
            </a:r>
          </a:p>
          <a:p>
            <a:r>
              <a:rPr lang="en-US" dirty="0">
                <a:hlinkClick r:id="rId2"/>
              </a:rPr>
              <a:t>Avoid making things worse</a:t>
            </a:r>
            <a:r>
              <a:rPr lang="en-US" dirty="0"/>
              <a:t> </a:t>
            </a:r>
          </a:p>
          <a:p>
            <a:r>
              <a:rPr lang="en-US" dirty="0">
                <a:hlinkClick r:id="rId2"/>
              </a:rPr>
              <a:t>Work together</a:t>
            </a:r>
            <a:r>
              <a:rPr lang="en-US" dirty="0"/>
              <a:t> </a:t>
            </a:r>
          </a:p>
          <a:p>
            <a:r>
              <a:rPr lang="en-US" dirty="0">
                <a:hlinkClick r:id="rId2"/>
              </a:rPr>
              <a:t>Find the solution</a:t>
            </a:r>
            <a:r>
              <a:rPr lang="en-US" dirty="0"/>
              <a:t> </a:t>
            </a:r>
          </a:p>
          <a:p>
            <a:r>
              <a:rPr lang="en-US" dirty="0">
                <a:hlinkClick r:id="rId2"/>
              </a:rPr>
              <a:t>Possible outcomes</a:t>
            </a:r>
            <a:r>
              <a:rPr lang="en-US" dirty="0"/>
              <a:t> </a:t>
            </a:r>
          </a:p>
          <a:p>
            <a:r>
              <a:rPr lang="en-US" dirty="0">
                <a:hlinkClick r:id="rId2"/>
              </a:rPr>
              <a:t>Dr Kim says</a:t>
            </a:r>
            <a:r>
              <a:rPr lang="en-US" dirty="0"/>
              <a:t> </a:t>
            </a:r>
          </a:p>
          <a:p>
            <a:r>
              <a:rPr lang="en-US" dirty="0">
                <a:hlinkClick r:id="rId2"/>
              </a:rPr>
              <a:t>Multi-selection quiz</a:t>
            </a:r>
            <a:endParaRPr lang="en-US" dirty="0"/>
          </a:p>
        </p:txBody>
      </p:sp>
      <p:sp>
        <p:nvSpPr>
          <p:cNvPr id="2" name="Footer Placeholder 1">
            <a:extLst>
              <a:ext uri="{FF2B5EF4-FFF2-40B4-BE49-F238E27FC236}">
                <a16:creationId xmlns:a16="http://schemas.microsoft.com/office/drawing/2014/main" id="{0FBE8130-A41F-405C-9534-B6F4FDC596FF}"/>
              </a:ext>
            </a:extLst>
          </p:cNvPr>
          <p:cNvSpPr>
            <a:spLocks noGrp="1"/>
          </p:cNvSpPr>
          <p:nvPr>
            <p:ph type="ftr" sz="quarter" idx="11"/>
          </p:nvPr>
        </p:nvSpPr>
        <p:spPr/>
        <p:txBody>
          <a:bodyPr/>
          <a:lstStyle/>
          <a:p>
            <a:r>
              <a:rPr lang="en-US"/>
              <a:t>MEGA Mentors - Confidential - For Internal Use Only</a:t>
            </a:r>
            <a:endParaRPr lang="en-US" dirty="0"/>
          </a:p>
        </p:txBody>
      </p:sp>
      <p:sp>
        <p:nvSpPr>
          <p:cNvPr id="3" name="Slide Number Placeholder 2">
            <a:extLst>
              <a:ext uri="{FF2B5EF4-FFF2-40B4-BE49-F238E27FC236}">
                <a16:creationId xmlns:a16="http://schemas.microsoft.com/office/drawing/2014/main" id="{CAC2AB3F-DFDF-42A7-A3A0-C8B6E2B624EA}"/>
              </a:ext>
            </a:extLst>
          </p:cNvPr>
          <p:cNvSpPr>
            <a:spLocks noGrp="1"/>
          </p:cNvSpPr>
          <p:nvPr>
            <p:ph type="sldNum" sz="quarter" idx="12"/>
          </p:nvPr>
        </p:nvSpPr>
        <p:spPr/>
        <p:txBody>
          <a:bodyPr/>
          <a:lstStyle/>
          <a:p>
            <a:fld id="{02F3C677-76BD-4568-83D9-9164D368415E}" type="slidenum">
              <a:rPr lang="en-US" smtClean="0"/>
              <a:pPr/>
              <a:t>15</a:t>
            </a:fld>
            <a:endParaRPr lang="en-US" dirty="0"/>
          </a:p>
        </p:txBody>
      </p:sp>
      <p:sp>
        <p:nvSpPr>
          <p:cNvPr id="5" name="Date Placeholder 4">
            <a:extLst>
              <a:ext uri="{FF2B5EF4-FFF2-40B4-BE49-F238E27FC236}">
                <a16:creationId xmlns:a16="http://schemas.microsoft.com/office/drawing/2014/main" id="{EDD51FB3-9574-408E-A2F3-A49FEABF41F6}"/>
              </a:ext>
            </a:extLst>
          </p:cNvPr>
          <p:cNvSpPr>
            <a:spLocks noGrp="1"/>
          </p:cNvSpPr>
          <p:nvPr>
            <p:ph type="dt" sz="half" idx="10"/>
          </p:nvPr>
        </p:nvSpPr>
        <p:spPr/>
        <p:txBody>
          <a:bodyPr/>
          <a:lstStyle/>
          <a:p>
            <a:fld id="{229660F3-9C64-4401-B94A-A3A8F7E6C53F}" type="datetime1">
              <a:rPr lang="en-US" smtClean="0"/>
              <a:t>9/1/2017</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720840"/>
            <a:ext cx="4572000" cy="3416320"/>
          </a:xfrm>
          <a:prstGeom prst="rect">
            <a:avLst/>
          </a:prstGeom>
        </p:spPr>
        <p:txBody>
          <a:bodyPr>
            <a:spAutoFit/>
          </a:bodyPr>
          <a:lstStyle/>
          <a:p>
            <a:r>
              <a:rPr lang="en-US" b="1" dirty="0"/>
              <a:t>What is conflict resolution?</a:t>
            </a:r>
          </a:p>
          <a:p>
            <a:r>
              <a:rPr lang="en-US" dirty="0"/>
              <a:t>Sometimes we all get pretty angry.</a:t>
            </a:r>
          </a:p>
          <a:p>
            <a:r>
              <a:rPr lang="en-US" dirty="0"/>
              <a:t>We may feel that something is unfair, something has been taken or broken that we value, someone is being mean, we're not getting a fair share, etc.</a:t>
            </a:r>
          </a:p>
          <a:p>
            <a:r>
              <a:rPr lang="en-US" dirty="0"/>
              <a:t>So what do you do?</a:t>
            </a:r>
          </a:p>
          <a:p>
            <a:r>
              <a:rPr lang="en-US" dirty="0"/>
              <a:t>Well, you could throw a huge tantrum, get really upset, be mean to everybody etc.</a:t>
            </a:r>
          </a:p>
          <a:p>
            <a:r>
              <a:rPr lang="en-US" dirty="0"/>
              <a:t>Would any of these things solve the problem? I don't think so!</a:t>
            </a:r>
          </a:p>
          <a:p>
            <a:r>
              <a:rPr lang="en-US" dirty="0"/>
              <a:t>Well, what could you do?</a:t>
            </a:r>
          </a:p>
        </p:txBody>
      </p:sp>
      <p:sp>
        <p:nvSpPr>
          <p:cNvPr id="2" name="Footer Placeholder 1">
            <a:extLst>
              <a:ext uri="{FF2B5EF4-FFF2-40B4-BE49-F238E27FC236}">
                <a16:creationId xmlns:a16="http://schemas.microsoft.com/office/drawing/2014/main" id="{E3F9FB20-3934-43E1-84E1-1F56B3EBDC30}"/>
              </a:ext>
            </a:extLst>
          </p:cNvPr>
          <p:cNvSpPr>
            <a:spLocks noGrp="1"/>
          </p:cNvSpPr>
          <p:nvPr>
            <p:ph type="ftr" sz="quarter" idx="11"/>
          </p:nvPr>
        </p:nvSpPr>
        <p:spPr/>
        <p:txBody>
          <a:bodyPr/>
          <a:lstStyle/>
          <a:p>
            <a:r>
              <a:rPr lang="en-US"/>
              <a:t>MEGA Mentors - Confidential - For Internal Use Only</a:t>
            </a:r>
            <a:endParaRPr lang="en-US" dirty="0"/>
          </a:p>
        </p:txBody>
      </p:sp>
      <p:sp>
        <p:nvSpPr>
          <p:cNvPr id="3" name="Slide Number Placeholder 2">
            <a:extLst>
              <a:ext uri="{FF2B5EF4-FFF2-40B4-BE49-F238E27FC236}">
                <a16:creationId xmlns:a16="http://schemas.microsoft.com/office/drawing/2014/main" id="{27BB328B-03A0-45B6-918C-023F443C6F88}"/>
              </a:ext>
            </a:extLst>
          </p:cNvPr>
          <p:cNvSpPr>
            <a:spLocks noGrp="1"/>
          </p:cNvSpPr>
          <p:nvPr>
            <p:ph type="sldNum" sz="quarter" idx="12"/>
          </p:nvPr>
        </p:nvSpPr>
        <p:spPr/>
        <p:txBody>
          <a:bodyPr/>
          <a:lstStyle/>
          <a:p>
            <a:fld id="{02F3C677-76BD-4568-83D9-9164D368415E}" type="slidenum">
              <a:rPr lang="en-US" smtClean="0"/>
              <a:pPr/>
              <a:t>16</a:t>
            </a:fld>
            <a:endParaRPr lang="en-US" dirty="0"/>
          </a:p>
        </p:txBody>
      </p:sp>
      <p:sp>
        <p:nvSpPr>
          <p:cNvPr id="5" name="Date Placeholder 4">
            <a:extLst>
              <a:ext uri="{FF2B5EF4-FFF2-40B4-BE49-F238E27FC236}">
                <a16:creationId xmlns:a16="http://schemas.microsoft.com/office/drawing/2014/main" id="{FAE4C5CE-B1E6-4192-A044-D23F8DD93FDD}"/>
              </a:ext>
            </a:extLst>
          </p:cNvPr>
          <p:cNvSpPr>
            <a:spLocks noGrp="1"/>
          </p:cNvSpPr>
          <p:nvPr>
            <p:ph type="dt" sz="half" idx="10"/>
          </p:nvPr>
        </p:nvSpPr>
        <p:spPr/>
        <p:txBody>
          <a:bodyPr/>
          <a:lstStyle/>
          <a:p>
            <a:fld id="{C9A2D178-E38C-488D-8896-B7E60D8EF7FB}" type="datetime1">
              <a:rPr lang="en-US" smtClean="0"/>
              <a:t>9/1/2017</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2274838"/>
            <a:ext cx="4572000" cy="2308324"/>
          </a:xfrm>
          <a:prstGeom prst="rect">
            <a:avLst/>
          </a:prstGeom>
        </p:spPr>
        <p:txBody>
          <a:bodyPr>
            <a:spAutoFit/>
          </a:bodyPr>
          <a:lstStyle/>
          <a:p>
            <a:r>
              <a:rPr lang="en-US" dirty="0"/>
              <a:t>Conflict Resolution </a:t>
            </a:r>
            <a:br>
              <a:rPr lang="en-US" dirty="0"/>
            </a:br>
            <a:r>
              <a:rPr lang="en-US" dirty="0"/>
              <a:t>Try to sort things out so that everyone gets a fair go and something of what they want. There are 4 things that you need to do.</a:t>
            </a:r>
            <a:br>
              <a:rPr lang="en-US" dirty="0"/>
            </a:br>
            <a:r>
              <a:rPr lang="en-US" dirty="0"/>
              <a:t>1    Understand</a:t>
            </a:r>
            <a:br>
              <a:rPr lang="en-US" dirty="0"/>
            </a:br>
            <a:r>
              <a:rPr lang="en-US" dirty="0"/>
              <a:t>2    Avoid making things worse</a:t>
            </a:r>
            <a:br>
              <a:rPr lang="en-US" dirty="0"/>
            </a:br>
            <a:r>
              <a:rPr lang="en-US" dirty="0"/>
              <a:t>3    Work together</a:t>
            </a:r>
            <a:br>
              <a:rPr lang="en-US" dirty="0"/>
            </a:br>
            <a:r>
              <a:rPr lang="en-US" dirty="0"/>
              <a:t>4    Find the solution </a:t>
            </a:r>
          </a:p>
        </p:txBody>
      </p:sp>
      <p:sp>
        <p:nvSpPr>
          <p:cNvPr id="2" name="Footer Placeholder 1">
            <a:extLst>
              <a:ext uri="{FF2B5EF4-FFF2-40B4-BE49-F238E27FC236}">
                <a16:creationId xmlns:a16="http://schemas.microsoft.com/office/drawing/2014/main" id="{9933EE6B-C1D1-4811-8380-C80F26D7B70A}"/>
              </a:ext>
            </a:extLst>
          </p:cNvPr>
          <p:cNvSpPr>
            <a:spLocks noGrp="1"/>
          </p:cNvSpPr>
          <p:nvPr>
            <p:ph type="ftr" sz="quarter" idx="11"/>
          </p:nvPr>
        </p:nvSpPr>
        <p:spPr/>
        <p:txBody>
          <a:bodyPr/>
          <a:lstStyle/>
          <a:p>
            <a:r>
              <a:rPr lang="en-US"/>
              <a:t>MEGA Mentors - Confidential - For Internal Use Only</a:t>
            </a:r>
            <a:endParaRPr lang="en-US" dirty="0"/>
          </a:p>
        </p:txBody>
      </p:sp>
      <p:sp>
        <p:nvSpPr>
          <p:cNvPr id="3" name="Slide Number Placeholder 2">
            <a:extLst>
              <a:ext uri="{FF2B5EF4-FFF2-40B4-BE49-F238E27FC236}">
                <a16:creationId xmlns:a16="http://schemas.microsoft.com/office/drawing/2014/main" id="{0C9B2C9F-032A-4596-871E-67B39312E86F}"/>
              </a:ext>
            </a:extLst>
          </p:cNvPr>
          <p:cNvSpPr>
            <a:spLocks noGrp="1"/>
          </p:cNvSpPr>
          <p:nvPr>
            <p:ph type="sldNum" sz="quarter" idx="12"/>
          </p:nvPr>
        </p:nvSpPr>
        <p:spPr/>
        <p:txBody>
          <a:bodyPr/>
          <a:lstStyle/>
          <a:p>
            <a:fld id="{02F3C677-76BD-4568-83D9-9164D368415E}" type="slidenum">
              <a:rPr lang="en-US" smtClean="0"/>
              <a:pPr/>
              <a:t>17</a:t>
            </a:fld>
            <a:endParaRPr lang="en-US" dirty="0"/>
          </a:p>
        </p:txBody>
      </p:sp>
      <p:sp>
        <p:nvSpPr>
          <p:cNvPr id="5" name="Date Placeholder 4">
            <a:extLst>
              <a:ext uri="{FF2B5EF4-FFF2-40B4-BE49-F238E27FC236}">
                <a16:creationId xmlns:a16="http://schemas.microsoft.com/office/drawing/2014/main" id="{74EB9EDE-BA25-42E9-B07E-B8020A09EAAE}"/>
              </a:ext>
            </a:extLst>
          </p:cNvPr>
          <p:cNvSpPr>
            <a:spLocks noGrp="1"/>
          </p:cNvSpPr>
          <p:nvPr>
            <p:ph type="dt" sz="half" idx="10"/>
          </p:nvPr>
        </p:nvSpPr>
        <p:spPr/>
        <p:txBody>
          <a:bodyPr/>
          <a:lstStyle/>
          <a:p>
            <a:fld id="{9BD00754-C6F4-41FC-A419-CB9249F0FA52}" type="datetime1">
              <a:rPr lang="en-US" smtClean="0"/>
              <a:t>9/1/2017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97346"/>
            <a:ext cx="4572000" cy="6463308"/>
          </a:xfrm>
          <a:prstGeom prst="rect">
            <a:avLst/>
          </a:prstGeom>
        </p:spPr>
        <p:txBody>
          <a:bodyPr>
            <a:spAutoFit/>
          </a:bodyPr>
          <a:lstStyle/>
          <a:p>
            <a:r>
              <a:rPr lang="en-US" b="1" dirty="0"/>
              <a:t>Understand</a:t>
            </a:r>
          </a:p>
          <a:p>
            <a:r>
              <a:rPr lang="en-US" dirty="0"/>
              <a:t>Everyone involved needs to understand what the conflict (argument) is about.</a:t>
            </a:r>
          </a:p>
          <a:p>
            <a:r>
              <a:rPr lang="en-US" dirty="0"/>
              <a:t>To do this, everyone needs to:</a:t>
            </a:r>
          </a:p>
          <a:p>
            <a:r>
              <a:rPr lang="en-US" dirty="0"/>
              <a:t>say what they feel about it (without interruptions). </a:t>
            </a:r>
          </a:p>
          <a:p>
            <a:r>
              <a:rPr lang="en-US" dirty="0"/>
              <a:t>listen to what other people have to say about their feelings (without interrupting them). </a:t>
            </a:r>
          </a:p>
          <a:p>
            <a:r>
              <a:rPr lang="en-US" dirty="0"/>
              <a:t>try to put themselves in the other person's shoes and try to understand their point of view.</a:t>
            </a:r>
          </a:p>
          <a:p>
            <a:r>
              <a:rPr lang="en-US" b="1" dirty="0"/>
              <a:t>Avoid making things worse</a:t>
            </a:r>
          </a:p>
          <a:p>
            <a:r>
              <a:rPr lang="en-US" dirty="0"/>
              <a:t>no put-downs </a:t>
            </a:r>
          </a:p>
          <a:p>
            <a:r>
              <a:rPr lang="en-US" dirty="0"/>
              <a:t>no mean, nasty remarks that will hurt people's feelings - no personal remarks about a person's looks, gender (whether they are a boy or girl), their 'secrets' or things that have happened in the past </a:t>
            </a:r>
          </a:p>
          <a:p>
            <a:r>
              <a:rPr lang="en-US" dirty="0"/>
              <a:t>no screaming and shouting </a:t>
            </a:r>
          </a:p>
          <a:p>
            <a:r>
              <a:rPr lang="en-US" dirty="0"/>
              <a:t>no fighting, hitting, kicking, pushing or any kind of hurting the other person's body. </a:t>
            </a:r>
          </a:p>
        </p:txBody>
      </p:sp>
      <p:sp>
        <p:nvSpPr>
          <p:cNvPr id="2" name="Footer Placeholder 1">
            <a:extLst>
              <a:ext uri="{FF2B5EF4-FFF2-40B4-BE49-F238E27FC236}">
                <a16:creationId xmlns:a16="http://schemas.microsoft.com/office/drawing/2014/main" id="{C544025A-2F3A-4D3E-B818-16DF5FA2835D}"/>
              </a:ext>
            </a:extLst>
          </p:cNvPr>
          <p:cNvSpPr>
            <a:spLocks noGrp="1"/>
          </p:cNvSpPr>
          <p:nvPr>
            <p:ph type="ftr" sz="quarter" idx="11"/>
          </p:nvPr>
        </p:nvSpPr>
        <p:spPr/>
        <p:txBody>
          <a:bodyPr/>
          <a:lstStyle/>
          <a:p>
            <a:r>
              <a:rPr lang="en-US"/>
              <a:t>MEGA Mentors - Confidential - For Internal Use Only</a:t>
            </a:r>
            <a:endParaRPr lang="en-US" dirty="0"/>
          </a:p>
        </p:txBody>
      </p:sp>
      <p:sp>
        <p:nvSpPr>
          <p:cNvPr id="3" name="Slide Number Placeholder 2">
            <a:extLst>
              <a:ext uri="{FF2B5EF4-FFF2-40B4-BE49-F238E27FC236}">
                <a16:creationId xmlns:a16="http://schemas.microsoft.com/office/drawing/2014/main" id="{A7179DB6-BDFA-4713-A3BB-6F3E93EF4C5B}"/>
              </a:ext>
            </a:extLst>
          </p:cNvPr>
          <p:cNvSpPr>
            <a:spLocks noGrp="1"/>
          </p:cNvSpPr>
          <p:nvPr>
            <p:ph type="sldNum" sz="quarter" idx="12"/>
          </p:nvPr>
        </p:nvSpPr>
        <p:spPr/>
        <p:txBody>
          <a:bodyPr/>
          <a:lstStyle/>
          <a:p>
            <a:fld id="{02F3C677-76BD-4568-83D9-9164D368415E}" type="slidenum">
              <a:rPr lang="en-US" smtClean="0"/>
              <a:pPr/>
              <a:t>18</a:t>
            </a:fld>
            <a:endParaRPr lang="en-US" dirty="0"/>
          </a:p>
        </p:txBody>
      </p:sp>
      <p:sp>
        <p:nvSpPr>
          <p:cNvPr id="5" name="Date Placeholder 4">
            <a:extLst>
              <a:ext uri="{FF2B5EF4-FFF2-40B4-BE49-F238E27FC236}">
                <a16:creationId xmlns:a16="http://schemas.microsoft.com/office/drawing/2014/main" id="{CC15F3C0-AB36-4D1F-93C4-1503A5C2BD84}"/>
              </a:ext>
            </a:extLst>
          </p:cNvPr>
          <p:cNvSpPr>
            <a:spLocks noGrp="1"/>
          </p:cNvSpPr>
          <p:nvPr>
            <p:ph type="dt" sz="half" idx="10"/>
          </p:nvPr>
        </p:nvSpPr>
        <p:spPr/>
        <p:txBody>
          <a:bodyPr/>
          <a:lstStyle/>
          <a:p>
            <a:fld id="{C416D4F3-A9A0-490C-AD37-65ABEEE711AE}" type="datetime1">
              <a:rPr lang="en-US" smtClean="0"/>
              <a:t>9/1/2017</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51344"/>
            <a:ext cx="8534400" cy="3693319"/>
          </a:xfrm>
          <a:prstGeom prst="rect">
            <a:avLst/>
          </a:prstGeom>
        </p:spPr>
        <p:txBody>
          <a:bodyPr wrap="square">
            <a:spAutoFit/>
          </a:bodyPr>
          <a:lstStyle/>
          <a:p>
            <a:r>
              <a:rPr lang="en-US" b="1" dirty="0"/>
              <a:t>Work together</a:t>
            </a:r>
          </a:p>
          <a:p>
            <a:r>
              <a:rPr lang="en-US" dirty="0"/>
              <a:t>Make "I" statements, like: </a:t>
            </a:r>
            <a:br>
              <a:rPr lang="en-US" dirty="0"/>
            </a:br>
            <a:r>
              <a:rPr lang="en-US" dirty="0"/>
              <a:t>"</a:t>
            </a:r>
            <a:r>
              <a:rPr lang="en-US" b="1" dirty="0"/>
              <a:t>I feel</a:t>
            </a:r>
            <a:r>
              <a:rPr lang="en-US" dirty="0"/>
              <a:t> hurt when..." </a:t>
            </a:r>
            <a:br>
              <a:rPr lang="en-US" dirty="0"/>
            </a:br>
            <a:r>
              <a:rPr lang="en-US" dirty="0"/>
              <a:t>"</a:t>
            </a:r>
            <a:r>
              <a:rPr lang="en-US" b="1" dirty="0"/>
              <a:t>I need</a:t>
            </a:r>
            <a:r>
              <a:rPr lang="en-US" dirty="0"/>
              <a:t> to feel or be..." </a:t>
            </a:r>
            <a:br>
              <a:rPr lang="en-US" dirty="0"/>
            </a:br>
            <a:r>
              <a:rPr lang="en-US" dirty="0"/>
              <a:t>"</a:t>
            </a:r>
            <a:r>
              <a:rPr lang="en-US" b="1" dirty="0"/>
              <a:t>I hear</a:t>
            </a:r>
            <a:r>
              <a:rPr lang="en-US" dirty="0"/>
              <a:t> what you are saying, but </a:t>
            </a:r>
            <a:r>
              <a:rPr lang="en-US" b="1" dirty="0"/>
              <a:t>I feel</a:t>
            </a:r>
            <a:r>
              <a:rPr lang="en-US" dirty="0"/>
              <a:t>..." </a:t>
            </a:r>
          </a:p>
          <a:p>
            <a:r>
              <a:rPr lang="en-US" dirty="0"/>
              <a:t>Say what you feel without blaming the other person, e.g. "I feel sad when you shout" is better to say than "Your shouting makes me feel sad." </a:t>
            </a:r>
          </a:p>
          <a:p>
            <a:r>
              <a:rPr lang="en-US" dirty="0"/>
              <a:t>Take turns at speaking. You might even want to decide on a time limit for each person to speak before you get started. That way everybody gets the same chance to say what he or she wants. </a:t>
            </a:r>
          </a:p>
          <a:p>
            <a:r>
              <a:rPr lang="en-US" dirty="0"/>
              <a:t>Talk quietly. It's hard to keep your voice down when you feel upset, but a quiet firm voice is far better than someone shouting. A loud nasty voice makes everyone upset and unwilling to listen. </a:t>
            </a:r>
          </a:p>
        </p:txBody>
      </p:sp>
      <p:sp>
        <p:nvSpPr>
          <p:cNvPr id="3" name="Footer Placeholder 2">
            <a:extLst>
              <a:ext uri="{FF2B5EF4-FFF2-40B4-BE49-F238E27FC236}">
                <a16:creationId xmlns:a16="http://schemas.microsoft.com/office/drawing/2014/main" id="{6629E490-355A-47F6-83AB-5F74FFE5AB00}"/>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703EA6E4-96FA-4939-B31F-A092D9C180E9}"/>
              </a:ext>
            </a:extLst>
          </p:cNvPr>
          <p:cNvSpPr>
            <a:spLocks noGrp="1"/>
          </p:cNvSpPr>
          <p:nvPr>
            <p:ph type="sldNum" sz="quarter" idx="12"/>
          </p:nvPr>
        </p:nvSpPr>
        <p:spPr/>
        <p:txBody>
          <a:bodyPr/>
          <a:lstStyle/>
          <a:p>
            <a:fld id="{02F3C677-76BD-4568-83D9-9164D368415E}" type="slidenum">
              <a:rPr lang="en-US" smtClean="0"/>
              <a:pPr/>
              <a:t>19</a:t>
            </a:fld>
            <a:endParaRPr lang="en-US" dirty="0"/>
          </a:p>
        </p:txBody>
      </p:sp>
      <p:sp>
        <p:nvSpPr>
          <p:cNvPr id="5" name="Date Placeholder 4">
            <a:extLst>
              <a:ext uri="{FF2B5EF4-FFF2-40B4-BE49-F238E27FC236}">
                <a16:creationId xmlns:a16="http://schemas.microsoft.com/office/drawing/2014/main" id="{A71D1313-5E72-41D7-BC50-6A315A03C24C}"/>
              </a:ext>
            </a:extLst>
          </p:cNvPr>
          <p:cNvSpPr>
            <a:spLocks noGrp="1"/>
          </p:cNvSpPr>
          <p:nvPr>
            <p:ph type="dt" sz="half" idx="10"/>
          </p:nvPr>
        </p:nvSpPr>
        <p:spPr/>
        <p:txBody>
          <a:bodyPr/>
          <a:lstStyle/>
          <a:p>
            <a:fld id="{D93965E6-976C-426F-A435-946FC869ACF4}" type="datetime1">
              <a:rPr lang="en-US" smtClean="0"/>
              <a:t>9/1/2017</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82543" y="624110"/>
            <a:ext cx="7037556" cy="747490"/>
          </a:xfrm>
        </p:spPr>
        <p:txBody>
          <a:bodyPr>
            <a:normAutofit/>
          </a:bodyPr>
          <a:lstStyle/>
          <a:p>
            <a:pPr algn="ctr"/>
            <a:r>
              <a:rPr lang="en-US" sz="3200" b="1" u="sng" dirty="0">
                <a:solidFill>
                  <a:schemeClr val="bg1"/>
                </a:solidFill>
              </a:rPr>
              <a:t>VIDEO Examples of Conflict Resolution</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832492678"/>
              </p:ext>
            </p:extLst>
          </p:nvPr>
        </p:nvGraphicFramePr>
        <p:xfrm>
          <a:off x="838200" y="1995710"/>
          <a:ext cx="7699339"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48203FEE-9B7D-4905-8E0E-0F9E367873B7}"/>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A1E258F1-199D-45C4-B07A-185DF7AC29CA}"/>
              </a:ext>
            </a:extLst>
          </p:cNvPr>
          <p:cNvSpPr>
            <a:spLocks noGrp="1"/>
          </p:cNvSpPr>
          <p:nvPr>
            <p:ph type="sldNum" sz="quarter" idx="12"/>
          </p:nvPr>
        </p:nvSpPr>
        <p:spPr/>
        <p:txBody>
          <a:bodyPr/>
          <a:lstStyle/>
          <a:p>
            <a:fld id="{02F3C677-76BD-4568-83D9-9164D368415E}" type="slidenum">
              <a:rPr lang="en-US" smtClean="0"/>
              <a:pPr/>
              <a:t>2</a:t>
            </a:fld>
            <a:endParaRPr lang="en-US" dirty="0"/>
          </a:p>
        </p:txBody>
      </p:sp>
      <p:sp>
        <p:nvSpPr>
          <p:cNvPr id="7" name="Date Placeholder 6">
            <a:extLst>
              <a:ext uri="{FF2B5EF4-FFF2-40B4-BE49-F238E27FC236}">
                <a16:creationId xmlns:a16="http://schemas.microsoft.com/office/drawing/2014/main" id="{F20A2009-DB14-4A17-815D-3D3438E7760A}"/>
              </a:ext>
            </a:extLst>
          </p:cNvPr>
          <p:cNvSpPr>
            <a:spLocks noGrp="1"/>
          </p:cNvSpPr>
          <p:nvPr>
            <p:ph type="dt" sz="half" idx="10"/>
          </p:nvPr>
        </p:nvSpPr>
        <p:spPr/>
        <p:txBody>
          <a:bodyPr/>
          <a:lstStyle/>
          <a:p>
            <a:fld id="{737CC399-FD2F-475B-A224-737FD1DFA67A}" type="datetime1">
              <a:rPr lang="en-US" smtClean="0"/>
              <a:t>9/1/2017</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751344"/>
            <a:ext cx="4572000" cy="5355312"/>
          </a:xfrm>
          <a:prstGeom prst="rect">
            <a:avLst/>
          </a:prstGeom>
        </p:spPr>
        <p:txBody>
          <a:bodyPr>
            <a:spAutoFit/>
          </a:bodyPr>
          <a:lstStyle/>
          <a:p>
            <a:r>
              <a:rPr lang="en-US" dirty="0"/>
              <a:t>Write down what you each see as the problem and then read what the other person has written. </a:t>
            </a:r>
          </a:p>
          <a:p>
            <a:r>
              <a:rPr lang="en-US" dirty="0"/>
              <a:t>Do some </a:t>
            </a:r>
            <a:r>
              <a:rPr lang="en-US" b="1" dirty="0"/>
              <a:t>active listening (show the person that you are listening) by:</a:t>
            </a:r>
            <a:r>
              <a:rPr lang="en-US" dirty="0"/>
              <a:t> </a:t>
            </a:r>
          </a:p>
          <a:p>
            <a:pPr lvl="1"/>
            <a:r>
              <a:rPr lang="en-US" b="1" dirty="0"/>
              <a:t>looking at them,</a:t>
            </a:r>
            <a:r>
              <a:rPr lang="en-US" dirty="0"/>
              <a:t> to show that you are giving your full attention. Don't overdo it though. Staring hard at someone makes that person feel uncomfortable. </a:t>
            </a:r>
          </a:p>
          <a:p>
            <a:pPr lvl="1"/>
            <a:r>
              <a:rPr lang="en-US" b="1" dirty="0"/>
              <a:t>making 'listening noises' </a:t>
            </a:r>
            <a:r>
              <a:rPr lang="en-US" dirty="0"/>
              <a:t>(but not interrupting). You know the sort of thing - "Uh huh", saying "yes" or "no" in the right places. </a:t>
            </a:r>
          </a:p>
          <a:p>
            <a:pPr lvl="1"/>
            <a:r>
              <a:rPr lang="en-US" b="1" dirty="0"/>
              <a:t>repeating what you heard</a:t>
            </a:r>
            <a:r>
              <a:rPr lang="en-US" dirty="0"/>
              <a:t>. When they've finished, say what you think you've heard from them, e.g.. "So, your problem is that I haven't tidied my part of our room?" </a:t>
            </a:r>
          </a:p>
        </p:txBody>
      </p:sp>
      <p:sp>
        <p:nvSpPr>
          <p:cNvPr id="3" name="Footer Placeholder 2">
            <a:extLst>
              <a:ext uri="{FF2B5EF4-FFF2-40B4-BE49-F238E27FC236}">
                <a16:creationId xmlns:a16="http://schemas.microsoft.com/office/drawing/2014/main" id="{4A2610A1-C38B-4A36-9825-A84C6B5592A4}"/>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45E40E7C-E69D-4608-AB39-E056FEEB54E4}"/>
              </a:ext>
            </a:extLst>
          </p:cNvPr>
          <p:cNvSpPr>
            <a:spLocks noGrp="1"/>
          </p:cNvSpPr>
          <p:nvPr>
            <p:ph type="sldNum" sz="quarter" idx="12"/>
          </p:nvPr>
        </p:nvSpPr>
        <p:spPr/>
        <p:txBody>
          <a:bodyPr/>
          <a:lstStyle/>
          <a:p>
            <a:fld id="{02F3C677-76BD-4568-83D9-9164D368415E}" type="slidenum">
              <a:rPr lang="en-US" smtClean="0"/>
              <a:pPr/>
              <a:t>20</a:t>
            </a:fld>
            <a:endParaRPr lang="en-US" dirty="0"/>
          </a:p>
        </p:txBody>
      </p:sp>
      <p:sp>
        <p:nvSpPr>
          <p:cNvPr id="5" name="Date Placeholder 4">
            <a:extLst>
              <a:ext uri="{FF2B5EF4-FFF2-40B4-BE49-F238E27FC236}">
                <a16:creationId xmlns:a16="http://schemas.microsoft.com/office/drawing/2014/main" id="{2CD23701-2673-4599-887C-835E8E7EA36B}"/>
              </a:ext>
            </a:extLst>
          </p:cNvPr>
          <p:cNvSpPr>
            <a:spLocks noGrp="1"/>
          </p:cNvSpPr>
          <p:nvPr>
            <p:ph type="dt" sz="half" idx="10"/>
          </p:nvPr>
        </p:nvSpPr>
        <p:spPr/>
        <p:txBody>
          <a:bodyPr/>
          <a:lstStyle/>
          <a:p>
            <a:fld id="{5D425C53-7345-4D6E-95B6-68635AE32362}" type="datetime1">
              <a:rPr lang="en-US" smtClean="0"/>
              <a:t>9/1/2017</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84019277"/>
              </p:ext>
            </p:extLst>
          </p:nvPr>
        </p:nvGraphicFramePr>
        <p:xfrm>
          <a:off x="3011106" y="1397000"/>
          <a:ext cx="3121787" cy="4064000"/>
        </p:xfrm>
        <a:graphic>
          <a:graphicData uri="http://schemas.openxmlformats.org/drawingml/2006/table">
            <a:tbl>
              <a:tblPr/>
              <a:tblGrid>
                <a:gridCol w="194352">
                  <a:extLst>
                    <a:ext uri="{9D8B030D-6E8A-4147-A177-3AD203B41FA5}">
                      <a16:colId xmlns:a16="http://schemas.microsoft.com/office/drawing/2014/main" val="20000"/>
                    </a:ext>
                  </a:extLst>
                </a:gridCol>
                <a:gridCol w="2927435">
                  <a:extLst>
                    <a:ext uri="{9D8B030D-6E8A-4147-A177-3AD203B41FA5}">
                      <a16:colId xmlns:a16="http://schemas.microsoft.com/office/drawing/2014/main" val="20001"/>
                    </a:ext>
                  </a:extLst>
                </a:gridCol>
              </a:tblGrid>
              <a:tr h="1475754">
                <a:tc>
                  <a:txBody>
                    <a:bodyPr/>
                    <a:lstStyle/>
                    <a:p>
                      <a:r>
                        <a:rPr lang="en-US" sz="1300" b="1" dirty="0"/>
                        <a:t>Yes/yes</a:t>
                      </a:r>
                      <a:r>
                        <a:rPr lang="en-US" sz="1300" dirty="0"/>
                        <a:t>   </a:t>
                      </a:r>
                    </a:p>
                  </a:txBody>
                  <a:tcPr marL="22704" marR="22704" marT="22704" marB="22704">
                    <a:lnL>
                      <a:noFill/>
                    </a:lnL>
                    <a:lnR>
                      <a:noFill/>
                    </a:lnR>
                    <a:lnT>
                      <a:noFill/>
                    </a:lnT>
                    <a:lnB>
                      <a:noFill/>
                    </a:lnB>
                  </a:tcPr>
                </a:tc>
                <a:tc>
                  <a:txBody>
                    <a:bodyPr/>
                    <a:lstStyle/>
                    <a:p>
                      <a:r>
                        <a:rPr lang="en-US" sz="1300" dirty="0"/>
                        <a:t>when both of you are pleased with what you worked out. </a:t>
                      </a:r>
                    </a:p>
                  </a:txBody>
                  <a:tcPr marL="22704" marR="22704" marT="22704" marB="22704">
                    <a:lnL>
                      <a:noFill/>
                    </a:lnL>
                    <a:lnR>
                      <a:noFill/>
                    </a:lnR>
                    <a:lnT>
                      <a:noFill/>
                    </a:lnT>
                    <a:lnB>
                      <a:noFill/>
                    </a:lnB>
                  </a:tcPr>
                </a:tc>
                <a:extLst>
                  <a:ext uri="{0D108BD9-81ED-4DB2-BD59-A6C34878D82A}">
                    <a16:rowId xmlns:a16="http://schemas.microsoft.com/office/drawing/2014/main" val="10000"/>
                  </a:ext>
                </a:extLst>
              </a:tr>
              <a:tr h="1067084">
                <a:tc>
                  <a:txBody>
                    <a:bodyPr/>
                    <a:lstStyle/>
                    <a:p>
                      <a:r>
                        <a:rPr lang="en-US" sz="1300" b="1" dirty="0"/>
                        <a:t>Yes/no</a:t>
                      </a:r>
                      <a:endParaRPr lang="en-US" sz="1300" dirty="0"/>
                    </a:p>
                  </a:txBody>
                  <a:tcPr marL="22704" marR="22704" marT="22704" marB="22704">
                    <a:lnL>
                      <a:noFill/>
                    </a:lnL>
                    <a:lnR>
                      <a:noFill/>
                    </a:lnR>
                    <a:lnT>
                      <a:noFill/>
                    </a:lnT>
                    <a:lnB>
                      <a:noFill/>
                    </a:lnB>
                  </a:tcPr>
                </a:tc>
                <a:tc>
                  <a:txBody>
                    <a:bodyPr/>
                    <a:lstStyle/>
                    <a:p>
                      <a:r>
                        <a:rPr lang="en-US" sz="1300" dirty="0"/>
                        <a:t>when one side is happy because they got what they wanted and the other is sad because they didn't get what they wanted. </a:t>
                      </a:r>
                    </a:p>
                  </a:txBody>
                  <a:tcPr marL="22704" marR="22704" marT="22704" marB="22704">
                    <a:lnL>
                      <a:noFill/>
                    </a:lnL>
                    <a:lnR>
                      <a:noFill/>
                    </a:lnR>
                    <a:lnT>
                      <a:noFill/>
                    </a:lnT>
                    <a:lnB>
                      <a:noFill/>
                    </a:lnB>
                  </a:tcPr>
                </a:tc>
                <a:extLst>
                  <a:ext uri="{0D108BD9-81ED-4DB2-BD59-A6C34878D82A}">
                    <a16:rowId xmlns:a16="http://schemas.microsoft.com/office/drawing/2014/main" val="10001"/>
                  </a:ext>
                </a:extLst>
              </a:tr>
              <a:tr h="1271419">
                <a:tc>
                  <a:txBody>
                    <a:bodyPr/>
                    <a:lstStyle/>
                    <a:p>
                      <a:r>
                        <a:rPr lang="en-US" sz="1300" b="1" dirty="0"/>
                        <a:t>No/No</a:t>
                      </a:r>
                      <a:endParaRPr lang="en-US" sz="1300" dirty="0"/>
                    </a:p>
                  </a:txBody>
                  <a:tcPr marL="22704" marR="22704" marT="22704" marB="22704">
                    <a:lnL>
                      <a:noFill/>
                    </a:lnL>
                    <a:lnR>
                      <a:noFill/>
                    </a:lnR>
                    <a:lnT>
                      <a:noFill/>
                    </a:lnT>
                    <a:lnB>
                      <a:noFill/>
                    </a:lnB>
                  </a:tcPr>
                </a:tc>
                <a:tc>
                  <a:txBody>
                    <a:bodyPr/>
                    <a:lstStyle/>
                    <a:p>
                      <a:r>
                        <a:rPr lang="en-US" sz="1300" dirty="0"/>
                        <a:t>when neither side is happy because nobody got what they wanted (you know the sort of thing, when mum or dad step in and say that no-one gets anything, because you can't work out your problem!) </a:t>
                      </a:r>
                    </a:p>
                  </a:txBody>
                  <a:tcPr marL="22704" marR="22704" marT="22704" marB="22704">
                    <a:lnL>
                      <a:noFill/>
                    </a:lnL>
                    <a:lnR>
                      <a:noFill/>
                    </a:lnR>
                    <a:lnT>
                      <a:noFill/>
                    </a:lnT>
                    <a:lnB>
                      <a:noFill/>
                    </a:lnB>
                  </a:tcPr>
                </a:tc>
                <a:extLst>
                  <a:ext uri="{0D108BD9-81ED-4DB2-BD59-A6C34878D82A}">
                    <a16:rowId xmlns:a16="http://schemas.microsoft.com/office/drawing/2014/main" val="10002"/>
                  </a:ext>
                </a:extLst>
              </a:tr>
              <a:tr h="249743">
                <a:tc gridSpan="2">
                  <a:txBody>
                    <a:bodyPr/>
                    <a:lstStyle/>
                    <a:p>
                      <a:endParaRPr lang="en-US" sz="1300" dirty="0"/>
                    </a:p>
                  </a:txBody>
                  <a:tcPr marL="22704" marR="22704" marT="22704" marB="22704">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368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D73737"/>
                </a:solidFill>
                <a:effectLst/>
                <a:latin typeface="Comic Sans MS" pitchFamily="66" charset="0"/>
                <a:cs typeface="Arial" pitchFamily="34" charset="0"/>
              </a:rPr>
              <a:t>P</a:t>
            </a:r>
            <a:r>
              <a:rPr kumimoji="0" lang="en-US" sz="1300" b="0" i="0" u="none" strike="noStrike" cap="none" normalizeH="0" baseline="0" dirty="0" bmk="">
                <a:ln>
                  <a:noFill/>
                </a:ln>
                <a:solidFill>
                  <a:srgbClr val="D73737"/>
                </a:solidFill>
                <a:effectLst/>
                <a:latin typeface="Comic Sans MS" pitchFamily="66" charset="0"/>
                <a:cs typeface="Arial" pitchFamily="34" charset="0"/>
              </a:rPr>
              <a:t>ossible</a:t>
            </a:r>
            <a:r>
              <a:rPr kumimoji="0" lang="en-US" sz="1300" b="0" i="0" u="none" strike="noStrike" cap="none" normalizeH="0" baseline="0" dirty="0">
                <a:ln>
                  <a:noFill/>
                </a:ln>
                <a:solidFill>
                  <a:srgbClr val="D73737"/>
                </a:solidFill>
                <a:effectLst/>
                <a:latin typeface="Comic Sans MS" pitchFamily="66" charset="0"/>
                <a:cs typeface="Arial" pitchFamily="34" charset="0"/>
              </a:rPr>
              <a:t> outcomes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700" b="1" i="0" u="none" strike="noStrike" cap="none" normalizeH="0" baseline="0" dirty="0">
                <a:ln>
                  <a:noFill/>
                </a:ln>
                <a:solidFill>
                  <a:srgbClr val="A4ABAB"/>
                </a:solidFill>
                <a:effectLst/>
                <a:latin typeface="Comic Sans MS" pitchFamily="66" charset="0"/>
                <a:cs typeface="Arial" pitchFamily="34" charset="0"/>
              </a:rPr>
              <a:t>Which do you think is the best outcome?</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3" name="Footer Placeholder 2">
            <a:extLst>
              <a:ext uri="{FF2B5EF4-FFF2-40B4-BE49-F238E27FC236}">
                <a16:creationId xmlns:a16="http://schemas.microsoft.com/office/drawing/2014/main" id="{A6F58CC1-241C-433D-AFF6-A94360F79854}"/>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3A0FAEBB-807A-4DED-BB0B-A76302D57F17}"/>
              </a:ext>
            </a:extLst>
          </p:cNvPr>
          <p:cNvSpPr>
            <a:spLocks noGrp="1"/>
          </p:cNvSpPr>
          <p:nvPr>
            <p:ph type="sldNum" sz="quarter" idx="12"/>
          </p:nvPr>
        </p:nvSpPr>
        <p:spPr/>
        <p:txBody>
          <a:bodyPr/>
          <a:lstStyle/>
          <a:p>
            <a:fld id="{02F3C677-76BD-4568-83D9-9164D368415E}" type="slidenum">
              <a:rPr lang="en-US" smtClean="0"/>
              <a:pPr/>
              <a:t>21</a:t>
            </a:fld>
            <a:endParaRPr lang="en-US" dirty="0"/>
          </a:p>
        </p:txBody>
      </p:sp>
      <p:sp>
        <p:nvSpPr>
          <p:cNvPr id="5" name="Date Placeholder 4">
            <a:extLst>
              <a:ext uri="{FF2B5EF4-FFF2-40B4-BE49-F238E27FC236}">
                <a16:creationId xmlns:a16="http://schemas.microsoft.com/office/drawing/2014/main" id="{206C0A07-B3D5-495E-8869-A9508A9C05EF}"/>
              </a:ext>
            </a:extLst>
          </p:cNvPr>
          <p:cNvSpPr>
            <a:spLocks noGrp="1"/>
          </p:cNvSpPr>
          <p:nvPr>
            <p:ph type="dt" sz="half" idx="10"/>
          </p:nvPr>
        </p:nvSpPr>
        <p:spPr/>
        <p:txBody>
          <a:bodyPr/>
          <a:lstStyle/>
          <a:p>
            <a:fld id="{6C1AC0BF-A58A-49BB-9307-4EE7AB07379F}" type="datetime1">
              <a:rPr lang="en-US" smtClean="0"/>
              <a:t>9/1/2017</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828836"/>
            <a:ext cx="4572000" cy="1200329"/>
          </a:xfrm>
          <a:prstGeom prst="rect">
            <a:avLst/>
          </a:prstGeom>
        </p:spPr>
        <p:txBody>
          <a:bodyPr>
            <a:spAutoFit/>
          </a:bodyPr>
          <a:lstStyle/>
          <a:p>
            <a:r>
              <a:rPr lang="en-US" b="1" dirty="0"/>
              <a:t>Yes/yes</a:t>
            </a:r>
            <a:r>
              <a:rPr lang="en-US" dirty="0"/>
              <a:t> is the best because everyone gets something. But, you will need to be very good at these conflict-solving skills so that each gets something that he/she wanted. </a:t>
            </a:r>
          </a:p>
        </p:txBody>
      </p:sp>
      <p:sp>
        <p:nvSpPr>
          <p:cNvPr id="3" name="Footer Placeholder 2">
            <a:extLst>
              <a:ext uri="{FF2B5EF4-FFF2-40B4-BE49-F238E27FC236}">
                <a16:creationId xmlns:a16="http://schemas.microsoft.com/office/drawing/2014/main" id="{7FE46091-CB85-4B29-AC07-9E7EB467BF77}"/>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230BD176-7009-47A8-A9A8-FF15146324E0}"/>
              </a:ext>
            </a:extLst>
          </p:cNvPr>
          <p:cNvSpPr>
            <a:spLocks noGrp="1"/>
          </p:cNvSpPr>
          <p:nvPr>
            <p:ph type="sldNum" sz="quarter" idx="12"/>
          </p:nvPr>
        </p:nvSpPr>
        <p:spPr/>
        <p:txBody>
          <a:bodyPr/>
          <a:lstStyle/>
          <a:p>
            <a:fld id="{02F3C677-76BD-4568-83D9-9164D368415E}" type="slidenum">
              <a:rPr lang="en-US" smtClean="0"/>
              <a:pPr/>
              <a:t>22</a:t>
            </a:fld>
            <a:endParaRPr lang="en-US" dirty="0"/>
          </a:p>
        </p:txBody>
      </p:sp>
      <p:sp>
        <p:nvSpPr>
          <p:cNvPr id="5" name="Date Placeholder 4">
            <a:extLst>
              <a:ext uri="{FF2B5EF4-FFF2-40B4-BE49-F238E27FC236}">
                <a16:creationId xmlns:a16="http://schemas.microsoft.com/office/drawing/2014/main" id="{743B02EA-57ED-4060-972F-35DF61F755C8}"/>
              </a:ext>
            </a:extLst>
          </p:cNvPr>
          <p:cNvSpPr>
            <a:spLocks noGrp="1"/>
          </p:cNvSpPr>
          <p:nvPr>
            <p:ph type="dt" sz="half" idx="10"/>
          </p:nvPr>
        </p:nvSpPr>
        <p:spPr/>
        <p:txBody>
          <a:bodyPr/>
          <a:lstStyle/>
          <a:p>
            <a:fld id="{29C28B62-2F67-474B-A28D-7A95B861524F}" type="datetime1">
              <a:rPr lang="en-US" smtClean="0"/>
              <a:t>9/1/2017</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551837"/>
            <a:ext cx="4572000" cy="1754326"/>
          </a:xfrm>
          <a:prstGeom prst="rect">
            <a:avLst/>
          </a:prstGeom>
        </p:spPr>
        <p:txBody>
          <a:bodyPr>
            <a:spAutoFit/>
          </a:bodyPr>
          <a:lstStyle/>
          <a:p>
            <a:r>
              <a:rPr lang="en-US" b="1" dirty="0"/>
              <a:t>When you have come to a solution</a:t>
            </a:r>
            <a:r>
              <a:rPr lang="en-US" dirty="0"/>
              <a:t> that both of you can agree with, then you have to be responsible for carrying it out. </a:t>
            </a:r>
          </a:p>
          <a:p>
            <a:r>
              <a:rPr lang="en-US" b="1" dirty="0"/>
              <a:t>If things don't work out</a:t>
            </a:r>
            <a:r>
              <a:rPr lang="en-US" dirty="0"/>
              <a:t> then you need to go through the whole process again to see how it </a:t>
            </a:r>
          </a:p>
        </p:txBody>
      </p:sp>
      <p:sp>
        <p:nvSpPr>
          <p:cNvPr id="3" name="Footer Placeholder 2">
            <a:extLst>
              <a:ext uri="{FF2B5EF4-FFF2-40B4-BE49-F238E27FC236}">
                <a16:creationId xmlns:a16="http://schemas.microsoft.com/office/drawing/2014/main" id="{DA45E731-9CFA-4BA5-A2C9-684D50729890}"/>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FEE9FF63-29A1-4ADE-A64F-6F2F552AE637}"/>
              </a:ext>
            </a:extLst>
          </p:cNvPr>
          <p:cNvSpPr>
            <a:spLocks noGrp="1"/>
          </p:cNvSpPr>
          <p:nvPr>
            <p:ph type="sldNum" sz="quarter" idx="12"/>
          </p:nvPr>
        </p:nvSpPr>
        <p:spPr/>
        <p:txBody>
          <a:bodyPr/>
          <a:lstStyle/>
          <a:p>
            <a:fld id="{02F3C677-76BD-4568-83D9-9164D368415E}" type="slidenum">
              <a:rPr lang="en-US" smtClean="0"/>
              <a:pPr/>
              <a:t>23</a:t>
            </a:fld>
            <a:endParaRPr lang="en-US" dirty="0"/>
          </a:p>
        </p:txBody>
      </p:sp>
      <p:sp>
        <p:nvSpPr>
          <p:cNvPr id="5" name="Date Placeholder 4">
            <a:extLst>
              <a:ext uri="{FF2B5EF4-FFF2-40B4-BE49-F238E27FC236}">
                <a16:creationId xmlns:a16="http://schemas.microsoft.com/office/drawing/2014/main" id="{98435587-4AAA-4A81-ADDA-8199B8934B4C}"/>
              </a:ext>
            </a:extLst>
          </p:cNvPr>
          <p:cNvSpPr>
            <a:spLocks noGrp="1"/>
          </p:cNvSpPr>
          <p:nvPr>
            <p:ph type="dt" sz="half" idx="10"/>
          </p:nvPr>
        </p:nvSpPr>
        <p:spPr/>
        <p:txBody>
          <a:bodyPr/>
          <a:lstStyle/>
          <a:p>
            <a:fld id="{B1811E5E-3023-4FB8-882B-94BECCC18BE0}" type="datetime1">
              <a:rPr lang="en-US" smtClean="0"/>
              <a:t>9/1/2017</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582341"/>
            <a:ext cx="4572000" cy="3693319"/>
          </a:xfrm>
          <a:prstGeom prst="rect">
            <a:avLst/>
          </a:prstGeom>
        </p:spPr>
        <p:txBody>
          <a:bodyPr>
            <a:spAutoFit/>
          </a:bodyPr>
          <a:lstStyle/>
          <a:p>
            <a:r>
              <a:rPr lang="en-US" dirty="0"/>
              <a:t>Conflict resolution is not easy. It takes everyone involved to work together willingly and to accept and carry out what has been decided. </a:t>
            </a:r>
          </a:p>
          <a:p>
            <a:r>
              <a:rPr lang="en-US" dirty="0"/>
              <a:t>Some schools have peer mediators. These are children who go through a special training so that they can help other children to work through the problems they are having with each other. </a:t>
            </a:r>
          </a:p>
          <a:p>
            <a:r>
              <a:rPr lang="en-US" dirty="0"/>
              <a:t>Parents, teachers and counselors can all help you to learn the skills for resolving conflict and becoming a more confident, responsible and independent person.</a:t>
            </a:r>
          </a:p>
        </p:txBody>
      </p:sp>
      <p:sp>
        <p:nvSpPr>
          <p:cNvPr id="3" name="Footer Placeholder 2">
            <a:extLst>
              <a:ext uri="{FF2B5EF4-FFF2-40B4-BE49-F238E27FC236}">
                <a16:creationId xmlns:a16="http://schemas.microsoft.com/office/drawing/2014/main" id="{740175A9-90B5-45A6-9740-B607E5AA34FC}"/>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2A022312-C57A-4166-B20D-45A629B0C3DA}"/>
              </a:ext>
            </a:extLst>
          </p:cNvPr>
          <p:cNvSpPr>
            <a:spLocks noGrp="1"/>
          </p:cNvSpPr>
          <p:nvPr>
            <p:ph type="sldNum" sz="quarter" idx="12"/>
          </p:nvPr>
        </p:nvSpPr>
        <p:spPr/>
        <p:txBody>
          <a:bodyPr/>
          <a:lstStyle/>
          <a:p>
            <a:fld id="{02F3C677-76BD-4568-83D9-9164D368415E}" type="slidenum">
              <a:rPr lang="en-US" smtClean="0"/>
              <a:pPr/>
              <a:t>24</a:t>
            </a:fld>
            <a:endParaRPr lang="en-US" dirty="0"/>
          </a:p>
        </p:txBody>
      </p:sp>
      <p:sp>
        <p:nvSpPr>
          <p:cNvPr id="5" name="Date Placeholder 4">
            <a:extLst>
              <a:ext uri="{FF2B5EF4-FFF2-40B4-BE49-F238E27FC236}">
                <a16:creationId xmlns:a16="http://schemas.microsoft.com/office/drawing/2014/main" id="{D1693006-54DD-4507-B5D1-19CFF9B835D7}"/>
              </a:ext>
            </a:extLst>
          </p:cNvPr>
          <p:cNvSpPr>
            <a:spLocks noGrp="1"/>
          </p:cNvSpPr>
          <p:nvPr>
            <p:ph type="dt" sz="half" idx="10"/>
          </p:nvPr>
        </p:nvSpPr>
        <p:spPr/>
        <p:txBody>
          <a:bodyPr/>
          <a:lstStyle/>
          <a:p>
            <a:fld id="{49105355-3596-45F6-98C0-328AD17D2AB4}" type="datetime1">
              <a:rPr lang="en-US" smtClean="0"/>
              <a:t>9/1/2017</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38200"/>
            <a:ext cx="4572000" cy="1754326"/>
          </a:xfrm>
          <a:prstGeom prst="rect">
            <a:avLst/>
          </a:prstGeom>
        </p:spPr>
        <p:txBody>
          <a:bodyPr wrap="square">
            <a:spAutoFit/>
          </a:bodyPr>
          <a:lstStyle/>
          <a:p>
            <a:br>
              <a:rPr lang="en-US" dirty="0"/>
            </a:br>
            <a:br>
              <a:rPr lang="en-US" dirty="0"/>
            </a:br>
            <a:r>
              <a:rPr lang="en-US" dirty="0"/>
              <a:t>Problems don't go away if you ignore them - in fact usually they get worse. It's a good idea to face problems and get them sorted out as soon as you can.</a:t>
            </a:r>
          </a:p>
        </p:txBody>
      </p:sp>
      <p:sp>
        <p:nvSpPr>
          <p:cNvPr id="3" name="Footer Placeholder 2">
            <a:extLst>
              <a:ext uri="{FF2B5EF4-FFF2-40B4-BE49-F238E27FC236}">
                <a16:creationId xmlns:a16="http://schemas.microsoft.com/office/drawing/2014/main" id="{ECB93C42-08AF-419D-B282-C24C7C666ACC}"/>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F65CA8CF-10C0-4CBD-8B79-17D4844B1B86}"/>
              </a:ext>
            </a:extLst>
          </p:cNvPr>
          <p:cNvSpPr>
            <a:spLocks noGrp="1"/>
          </p:cNvSpPr>
          <p:nvPr>
            <p:ph type="sldNum" sz="quarter" idx="12"/>
          </p:nvPr>
        </p:nvSpPr>
        <p:spPr/>
        <p:txBody>
          <a:bodyPr/>
          <a:lstStyle/>
          <a:p>
            <a:fld id="{02F3C677-76BD-4568-83D9-9164D368415E}" type="slidenum">
              <a:rPr lang="en-US" smtClean="0"/>
              <a:pPr/>
              <a:t>25</a:t>
            </a:fld>
            <a:endParaRPr lang="en-US" dirty="0"/>
          </a:p>
        </p:txBody>
      </p:sp>
      <p:sp>
        <p:nvSpPr>
          <p:cNvPr id="5" name="Date Placeholder 4">
            <a:extLst>
              <a:ext uri="{FF2B5EF4-FFF2-40B4-BE49-F238E27FC236}">
                <a16:creationId xmlns:a16="http://schemas.microsoft.com/office/drawing/2014/main" id="{E6E06C87-D0AB-4755-BC4E-E9CC2CE63DFF}"/>
              </a:ext>
            </a:extLst>
          </p:cNvPr>
          <p:cNvSpPr>
            <a:spLocks noGrp="1"/>
          </p:cNvSpPr>
          <p:nvPr>
            <p:ph type="dt" sz="half" idx="10"/>
          </p:nvPr>
        </p:nvSpPr>
        <p:spPr/>
        <p:txBody>
          <a:bodyPr/>
          <a:lstStyle/>
          <a:p>
            <a:fld id="{023B1210-0333-4AC9-A5C3-EDE2635468F2}" type="datetime1">
              <a:rPr lang="en-US" smtClean="0"/>
              <a:t>9/1/2017</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1280890"/>
          </a:xfrm>
        </p:spPr>
        <p:txBody>
          <a:bodyPr>
            <a:normAutofit/>
          </a:bodyPr>
          <a:lstStyle/>
          <a:p>
            <a:pPr algn="ctr"/>
            <a:r>
              <a:rPr lang="en-US" b="1" u="sng" dirty="0"/>
              <a:t>Questions?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033109429"/>
              </p:ext>
            </p:extLst>
          </p:nvPr>
        </p:nvGraphicFramePr>
        <p:xfrm>
          <a:off x="1676400" y="1371600"/>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FEE1F30A-96FF-474C-956D-F89633DB5EB5}"/>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28A49207-694B-484C-AD6F-971753D4ABAC}"/>
              </a:ext>
            </a:extLst>
          </p:cNvPr>
          <p:cNvSpPr>
            <a:spLocks noGrp="1"/>
          </p:cNvSpPr>
          <p:nvPr>
            <p:ph type="sldNum" sz="quarter" idx="12"/>
          </p:nvPr>
        </p:nvSpPr>
        <p:spPr/>
        <p:txBody>
          <a:bodyPr/>
          <a:lstStyle/>
          <a:p>
            <a:fld id="{02F3C677-76BD-4568-83D9-9164D368415E}" type="slidenum">
              <a:rPr lang="en-US" smtClean="0"/>
              <a:pPr/>
              <a:t>3</a:t>
            </a:fld>
            <a:endParaRPr lang="en-US" dirty="0"/>
          </a:p>
        </p:txBody>
      </p:sp>
      <p:sp>
        <p:nvSpPr>
          <p:cNvPr id="7" name="Date Placeholder 6">
            <a:extLst>
              <a:ext uri="{FF2B5EF4-FFF2-40B4-BE49-F238E27FC236}">
                <a16:creationId xmlns:a16="http://schemas.microsoft.com/office/drawing/2014/main" id="{BB1492C1-8A17-4488-84D2-E317B6E3D811}"/>
              </a:ext>
            </a:extLst>
          </p:cNvPr>
          <p:cNvSpPr>
            <a:spLocks noGrp="1"/>
          </p:cNvSpPr>
          <p:nvPr>
            <p:ph type="dt" sz="half" idx="10"/>
          </p:nvPr>
        </p:nvSpPr>
        <p:spPr/>
        <p:txBody>
          <a:bodyPr/>
          <a:lstStyle/>
          <a:p>
            <a:fld id="{BD474AEA-36AE-403E-A559-E653E757E419}" type="datetime1">
              <a:rPr lang="en-US" smtClean="0"/>
              <a:t>9/1/2017</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9" name="Rectangle 1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823690"/>
          </a:xfrm>
        </p:spPr>
        <p:txBody>
          <a:bodyPr>
            <a:normAutofit/>
          </a:bodyPr>
          <a:lstStyle/>
          <a:p>
            <a:pPr algn="ctr"/>
            <a:r>
              <a:rPr lang="en-US" b="1" u="sng" dirty="0"/>
              <a:t>Four Steps To Resolving Conflicts </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55491472"/>
              </p:ext>
            </p:extLst>
          </p:nvPr>
        </p:nvGraphicFramePr>
        <p:xfrm>
          <a:off x="1346172" y="2222983"/>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41FE0542-668A-45C5-9788-E9B60D7E4699}"/>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5CA7E233-2548-4D1C-A6EC-69B9B085F79D}"/>
              </a:ext>
            </a:extLst>
          </p:cNvPr>
          <p:cNvSpPr>
            <a:spLocks noGrp="1"/>
          </p:cNvSpPr>
          <p:nvPr>
            <p:ph type="sldNum" sz="quarter" idx="12"/>
          </p:nvPr>
        </p:nvSpPr>
        <p:spPr/>
        <p:txBody>
          <a:bodyPr/>
          <a:lstStyle/>
          <a:p>
            <a:fld id="{02F3C677-76BD-4568-83D9-9164D368415E}" type="slidenum">
              <a:rPr lang="en-US" smtClean="0"/>
              <a:pPr/>
              <a:t>4</a:t>
            </a:fld>
            <a:endParaRPr lang="en-US" dirty="0"/>
          </a:p>
        </p:txBody>
      </p:sp>
      <p:sp>
        <p:nvSpPr>
          <p:cNvPr id="7" name="Date Placeholder 6">
            <a:extLst>
              <a:ext uri="{FF2B5EF4-FFF2-40B4-BE49-F238E27FC236}">
                <a16:creationId xmlns:a16="http://schemas.microsoft.com/office/drawing/2014/main" id="{103A1BCF-5EE8-47DF-834F-E80D6C9D5267}"/>
              </a:ext>
            </a:extLst>
          </p:cNvPr>
          <p:cNvSpPr>
            <a:spLocks noGrp="1"/>
          </p:cNvSpPr>
          <p:nvPr>
            <p:ph type="dt" sz="half" idx="10"/>
          </p:nvPr>
        </p:nvSpPr>
        <p:spPr/>
        <p:txBody>
          <a:bodyPr/>
          <a:lstStyle/>
          <a:p>
            <a:fld id="{478562F7-5A5A-4223-B0B9-7D5000DFC996}" type="datetime1">
              <a:rPr lang="en-US" smtClean="0"/>
              <a:t>9/1/2017</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1280890"/>
          </a:xfrm>
        </p:spPr>
        <p:txBody>
          <a:bodyPr>
            <a:normAutofit/>
          </a:bodyPr>
          <a:lstStyle/>
          <a:p>
            <a:pPr algn="ctr"/>
            <a:r>
              <a:rPr lang="en-US" b="1" u="sng" dirty="0"/>
              <a:t>Understand</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237891596"/>
              </p:ext>
            </p:extLst>
          </p:nvPr>
        </p:nvGraphicFramePr>
        <p:xfrm>
          <a:off x="1270303" y="1264555"/>
          <a:ext cx="7264097" cy="48314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14AD13CD-1E6B-42CE-84A9-1A223CBE3BF5}"/>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ECE3CA2C-3B1C-46FA-87E0-BDE713E3AFCC}"/>
              </a:ext>
            </a:extLst>
          </p:cNvPr>
          <p:cNvSpPr>
            <a:spLocks noGrp="1"/>
          </p:cNvSpPr>
          <p:nvPr>
            <p:ph type="sldNum" sz="quarter" idx="12"/>
          </p:nvPr>
        </p:nvSpPr>
        <p:spPr/>
        <p:txBody>
          <a:bodyPr/>
          <a:lstStyle/>
          <a:p>
            <a:fld id="{02F3C677-76BD-4568-83D9-9164D368415E}" type="slidenum">
              <a:rPr lang="en-US" smtClean="0"/>
              <a:pPr/>
              <a:t>5</a:t>
            </a:fld>
            <a:endParaRPr lang="en-US" dirty="0"/>
          </a:p>
        </p:txBody>
      </p:sp>
      <p:sp>
        <p:nvSpPr>
          <p:cNvPr id="6" name="Date Placeholder 5">
            <a:extLst>
              <a:ext uri="{FF2B5EF4-FFF2-40B4-BE49-F238E27FC236}">
                <a16:creationId xmlns:a16="http://schemas.microsoft.com/office/drawing/2014/main" id="{D1039131-936F-4AB4-AF96-39E90F733CEF}"/>
              </a:ext>
            </a:extLst>
          </p:cNvPr>
          <p:cNvSpPr>
            <a:spLocks noGrp="1"/>
          </p:cNvSpPr>
          <p:nvPr>
            <p:ph type="dt" sz="half" idx="10"/>
          </p:nvPr>
        </p:nvSpPr>
        <p:spPr/>
        <p:txBody>
          <a:bodyPr/>
          <a:lstStyle/>
          <a:p>
            <a:fld id="{799F01E5-123A-4FE5-BE97-6FF3D1FE22CF}" type="datetime1">
              <a:rPr lang="en-US" smtClean="0"/>
              <a:t>9/1/2017</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1280890"/>
          </a:xfrm>
        </p:spPr>
        <p:txBody>
          <a:bodyPr>
            <a:normAutofit/>
          </a:bodyPr>
          <a:lstStyle/>
          <a:p>
            <a:pPr algn="ctr"/>
            <a:r>
              <a:rPr lang="en-US" b="1" u="sng" dirty="0"/>
              <a:t>Avoid Making Things Worse</a:t>
            </a:r>
            <a:br>
              <a:rPr lang="en-US" dirty="0"/>
            </a:b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509889360"/>
              </p:ext>
            </p:extLst>
          </p:nvPr>
        </p:nvGraphicFramePr>
        <p:xfrm>
          <a:off x="1346172" y="2222983"/>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7B844069-AFF8-4EF1-A701-C081CD5484A4}"/>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43CE9500-B314-4180-8621-C08E60F56584}"/>
              </a:ext>
            </a:extLst>
          </p:cNvPr>
          <p:cNvSpPr>
            <a:spLocks noGrp="1"/>
          </p:cNvSpPr>
          <p:nvPr>
            <p:ph type="sldNum" sz="quarter" idx="12"/>
          </p:nvPr>
        </p:nvSpPr>
        <p:spPr/>
        <p:txBody>
          <a:bodyPr/>
          <a:lstStyle/>
          <a:p>
            <a:fld id="{02F3C677-76BD-4568-83D9-9164D368415E}" type="slidenum">
              <a:rPr lang="en-US" smtClean="0"/>
              <a:pPr/>
              <a:t>6</a:t>
            </a:fld>
            <a:endParaRPr lang="en-US" dirty="0"/>
          </a:p>
        </p:txBody>
      </p:sp>
      <p:sp>
        <p:nvSpPr>
          <p:cNvPr id="7" name="Date Placeholder 6">
            <a:extLst>
              <a:ext uri="{FF2B5EF4-FFF2-40B4-BE49-F238E27FC236}">
                <a16:creationId xmlns:a16="http://schemas.microsoft.com/office/drawing/2014/main" id="{7F9AC870-C445-4C9C-85B3-366E9DEB0EF7}"/>
              </a:ext>
            </a:extLst>
          </p:cNvPr>
          <p:cNvSpPr>
            <a:spLocks noGrp="1"/>
          </p:cNvSpPr>
          <p:nvPr>
            <p:ph type="dt" sz="half" idx="10"/>
          </p:nvPr>
        </p:nvSpPr>
        <p:spPr/>
        <p:txBody>
          <a:bodyPr/>
          <a:lstStyle/>
          <a:p>
            <a:fld id="{789E66DC-AA33-4C16-BE77-8E46388A679E}" type="datetime1">
              <a:rPr lang="en-US" smtClean="0"/>
              <a:t>9/1/2017</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1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899890"/>
          </a:xfrm>
        </p:spPr>
        <p:txBody>
          <a:bodyPr>
            <a:normAutofit fontScale="90000"/>
          </a:bodyPr>
          <a:lstStyle/>
          <a:p>
            <a:pPr algn="ctr"/>
            <a:r>
              <a:rPr lang="en-US" sz="4000" b="1" u="sng" dirty="0"/>
              <a:t>Work Together</a:t>
            </a:r>
            <a:br>
              <a:rPr lang="en-US" dirty="0"/>
            </a:b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754387685"/>
              </p:ext>
            </p:extLst>
          </p:nvPr>
        </p:nvGraphicFramePr>
        <p:xfrm>
          <a:off x="1346172" y="2222983"/>
          <a:ext cx="7416828"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36E0E3AF-F850-435F-B832-12EEB5102211}"/>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38042DE2-F16B-4657-868A-78C626D34235}"/>
              </a:ext>
            </a:extLst>
          </p:cNvPr>
          <p:cNvSpPr>
            <a:spLocks noGrp="1"/>
          </p:cNvSpPr>
          <p:nvPr>
            <p:ph type="sldNum" sz="quarter" idx="12"/>
          </p:nvPr>
        </p:nvSpPr>
        <p:spPr/>
        <p:txBody>
          <a:bodyPr/>
          <a:lstStyle/>
          <a:p>
            <a:fld id="{02F3C677-76BD-4568-83D9-9164D368415E}" type="slidenum">
              <a:rPr lang="en-US" smtClean="0"/>
              <a:pPr/>
              <a:t>7</a:t>
            </a:fld>
            <a:endParaRPr lang="en-US" dirty="0"/>
          </a:p>
        </p:txBody>
      </p:sp>
      <p:sp>
        <p:nvSpPr>
          <p:cNvPr id="7" name="Date Placeholder 6">
            <a:extLst>
              <a:ext uri="{FF2B5EF4-FFF2-40B4-BE49-F238E27FC236}">
                <a16:creationId xmlns:a16="http://schemas.microsoft.com/office/drawing/2014/main" id="{22FE56CD-D56F-4F1C-B215-150A8D741C55}"/>
              </a:ext>
            </a:extLst>
          </p:cNvPr>
          <p:cNvSpPr>
            <a:spLocks noGrp="1"/>
          </p:cNvSpPr>
          <p:nvPr>
            <p:ph type="dt" sz="half" idx="10"/>
          </p:nvPr>
        </p:nvSpPr>
        <p:spPr/>
        <p:txBody>
          <a:bodyPr/>
          <a:lstStyle/>
          <a:p>
            <a:fld id="{DBD86FCD-8EA8-4335-BFD5-9ED899E924A6}" type="datetime1">
              <a:rPr lang="en-US" smtClean="0"/>
              <a:t>9/1/2017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4" name="Rectangle 2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899890"/>
          </a:xfrm>
        </p:spPr>
        <p:txBody>
          <a:bodyPr>
            <a:normAutofit fontScale="90000"/>
          </a:bodyPr>
          <a:lstStyle/>
          <a:p>
            <a:pPr algn="ctr"/>
            <a:r>
              <a:rPr lang="en-US" b="1" u="sng" dirty="0"/>
              <a:t>Find The Solution</a:t>
            </a:r>
            <a:br>
              <a:rPr lang="en-US" dirty="0"/>
            </a:br>
            <a:endParaRPr lang="en-US" dirty="0"/>
          </a:p>
        </p:txBody>
      </p:sp>
      <p:graphicFrame>
        <p:nvGraphicFramePr>
          <p:cNvPr id="19" name="Content Placeholder 2"/>
          <p:cNvGraphicFramePr>
            <a:graphicFrameLocks noGrp="1"/>
          </p:cNvGraphicFramePr>
          <p:nvPr>
            <p:ph idx="1"/>
            <p:extLst>
              <p:ext uri="{D42A27DB-BD31-4B8C-83A1-F6EECF244321}">
                <p14:modId xmlns:p14="http://schemas.microsoft.com/office/powerpoint/2010/main" val="2680701864"/>
              </p:ext>
            </p:extLst>
          </p:nvPr>
        </p:nvGraphicFramePr>
        <p:xfrm>
          <a:off x="1346172" y="2222983"/>
          <a:ext cx="6883428"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D0BA9521-F271-492B-AE9F-CE9990B9FAFB}"/>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C0249895-45FB-4FA0-AA7A-43B078901332}"/>
              </a:ext>
            </a:extLst>
          </p:cNvPr>
          <p:cNvSpPr>
            <a:spLocks noGrp="1"/>
          </p:cNvSpPr>
          <p:nvPr>
            <p:ph type="sldNum" sz="quarter" idx="12"/>
          </p:nvPr>
        </p:nvSpPr>
        <p:spPr/>
        <p:txBody>
          <a:bodyPr/>
          <a:lstStyle/>
          <a:p>
            <a:fld id="{02F3C677-76BD-4568-83D9-9164D368415E}" type="slidenum">
              <a:rPr lang="en-US" smtClean="0"/>
              <a:pPr/>
              <a:t>8</a:t>
            </a:fld>
            <a:endParaRPr lang="en-US" dirty="0"/>
          </a:p>
        </p:txBody>
      </p:sp>
      <p:sp>
        <p:nvSpPr>
          <p:cNvPr id="6" name="Date Placeholder 5">
            <a:extLst>
              <a:ext uri="{FF2B5EF4-FFF2-40B4-BE49-F238E27FC236}">
                <a16:creationId xmlns:a16="http://schemas.microsoft.com/office/drawing/2014/main" id="{33688900-A68D-4628-96BB-345AEF72EB7F}"/>
              </a:ext>
            </a:extLst>
          </p:cNvPr>
          <p:cNvSpPr>
            <a:spLocks noGrp="1"/>
          </p:cNvSpPr>
          <p:nvPr>
            <p:ph type="dt" sz="half" idx="10"/>
          </p:nvPr>
        </p:nvSpPr>
        <p:spPr/>
        <p:txBody>
          <a:bodyPr/>
          <a:lstStyle/>
          <a:p>
            <a:fld id="{BDA03390-67C9-42CA-97A0-2B9E3B991884}" type="datetime1">
              <a:rPr lang="en-US" smtClean="0"/>
              <a:t>9/1/2017</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p:cNvSpPr>
            <a:spLocks noGrp="1"/>
          </p:cNvSpPr>
          <p:nvPr>
            <p:ph type="title"/>
          </p:nvPr>
        </p:nvSpPr>
        <p:spPr>
          <a:xfrm>
            <a:off x="1346172" y="624110"/>
            <a:ext cx="7284749" cy="1280890"/>
          </a:xfrm>
        </p:spPr>
        <p:txBody>
          <a:bodyPr>
            <a:normAutofit/>
          </a:bodyPr>
          <a:lstStyle/>
          <a:p>
            <a:pPr algn="ctr"/>
            <a:r>
              <a:rPr lang="en-US" b="1" u="sng" dirty="0"/>
              <a:t>ROLE PLAY</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056141853"/>
              </p:ext>
            </p:extLst>
          </p:nvPr>
        </p:nvGraphicFramePr>
        <p:xfrm>
          <a:off x="1618269" y="2209800"/>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C328C542-2153-48B4-9F81-BCBD53E27D12}"/>
              </a:ext>
            </a:extLst>
          </p:cNvPr>
          <p:cNvSpPr>
            <a:spLocks noGrp="1"/>
          </p:cNvSpPr>
          <p:nvPr>
            <p:ph type="ftr" sz="quarter" idx="11"/>
          </p:nvPr>
        </p:nvSpPr>
        <p:spPr/>
        <p:txBody>
          <a:bodyPr/>
          <a:lstStyle/>
          <a:p>
            <a:r>
              <a:rPr lang="en-US"/>
              <a:t>MEGA Mentors - Confidential - For Internal Use Only</a:t>
            </a:r>
            <a:endParaRPr lang="en-US" dirty="0"/>
          </a:p>
        </p:txBody>
      </p:sp>
      <p:sp>
        <p:nvSpPr>
          <p:cNvPr id="4" name="Slide Number Placeholder 3">
            <a:extLst>
              <a:ext uri="{FF2B5EF4-FFF2-40B4-BE49-F238E27FC236}">
                <a16:creationId xmlns:a16="http://schemas.microsoft.com/office/drawing/2014/main" id="{4EBF6ECD-F788-4329-88BC-50BF0117E1EA}"/>
              </a:ext>
            </a:extLst>
          </p:cNvPr>
          <p:cNvSpPr>
            <a:spLocks noGrp="1"/>
          </p:cNvSpPr>
          <p:nvPr>
            <p:ph type="sldNum" sz="quarter" idx="12"/>
          </p:nvPr>
        </p:nvSpPr>
        <p:spPr/>
        <p:txBody>
          <a:bodyPr/>
          <a:lstStyle/>
          <a:p>
            <a:fld id="{02F3C677-76BD-4568-83D9-9164D368415E}" type="slidenum">
              <a:rPr lang="en-US" smtClean="0"/>
              <a:pPr/>
              <a:t>9</a:t>
            </a:fld>
            <a:endParaRPr lang="en-US" dirty="0"/>
          </a:p>
        </p:txBody>
      </p:sp>
      <p:sp>
        <p:nvSpPr>
          <p:cNvPr id="7" name="Date Placeholder 6">
            <a:extLst>
              <a:ext uri="{FF2B5EF4-FFF2-40B4-BE49-F238E27FC236}">
                <a16:creationId xmlns:a16="http://schemas.microsoft.com/office/drawing/2014/main" id="{861B1FB9-3DE1-4BE6-B56C-304BE57B1E66}"/>
              </a:ext>
            </a:extLst>
          </p:cNvPr>
          <p:cNvSpPr>
            <a:spLocks noGrp="1"/>
          </p:cNvSpPr>
          <p:nvPr>
            <p:ph type="dt" sz="half" idx="10"/>
          </p:nvPr>
        </p:nvSpPr>
        <p:spPr/>
        <p:txBody>
          <a:bodyPr/>
          <a:lstStyle/>
          <a:p>
            <a:fld id="{8E7F7DD3-220B-4CAC-BEA1-096239CA17BC}" type="datetime1">
              <a:rPr lang="en-US" smtClean="0"/>
              <a:t>9/1/2017</a:t>
            </a:fld>
            <a:endParaRPr lang="en-US" dirty="0"/>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TM02892315[[fn=Wisp]]</Template>
  <TotalTime>273</TotalTime>
  <Words>1785</Words>
  <Application>Microsoft Office PowerPoint</Application>
  <PresentationFormat>On-screen Show (4:3)</PresentationFormat>
  <Paragraphs>205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Comic Sans MS</vt:lpstr>
      <vt:lpstr>Wingdings 3</vt:lpstr>
      <vt:lpstr>Wisp</vt:lpstr>
      <vt:lpstr> CONFLICT RESOLUTION</vt:lpstr>
      <vt:lpstr>VIDEO Examples of Conflict Resolution</vt:lpstr>
      <vt:lpstr>Questions?</vt:lpstr>
      <vt:lpstr>Four Steps To Resolving Conflicts </vt:lpstr>
      <vt:lpstr>Understand</vt:lpstr>
      <vt:lpstr>Avoid Making Things Worse </vt:lpstr>
      <vt:lpstr>Work Together </vt:lpstr>
      <vt:lpstr>Find The Solution </vt:lpstr>
      <vt:lpstr>ROLE PLAY</vt:lpstr>
      <vt:lpstr>Conflict Resolution Role Plays</vt:lpstr>
      <vt:lpstr>Conflict Resolution Role Plays</vt:lpstr>
      <vt:lpstr> Questions?</vt:lpstr>
      <vt:lpstr>Backup Data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Greg</dc:creator>
  <cp:lastModifiedBy>McKinley Moore</cp:lastModifiedBy>
  <cp:revision>31</cp:revision>
  <dcterms:created xsi:type="dcterms:W3CDTF">2013-09-19T03:41:58Z</dcterms:created>
  <dcterms:modified xsi:type="dcterms:W3CDTF">2017-09-01T23:53:47Z</dcterms:modified>
</cp:coreProperties>
</file>