
<file path=[Content_Types].xml><?xml version="1.0" encoding="utf-8"?>
<Types xmlns="http://schemas.openxmlformats.org/package/2006/content-types">
  <Default Extension="jpg&amp;ehk=gNWLmxOPCU7I0daRWA1KYA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B2D7B-8DEF-4B5B-BAAD-09BF22B149BB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8016-8411-4E59-ABE2-D0306890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F77B-A8DF-40AC-827B-B440587BEE83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F46B-F6CE-4FAA-B9B1-35CF85584439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CC7B-6917-4167-966C-904C0B42769E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0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F7C-BD4D-4E6B-A469-2471313395EA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4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60CC-A976-4B17-A6D8-4E78D3532A26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9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4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D5DF-5E24-492B-98FB-DF28F335E790}" type="datetime1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8761-D0CE-4A85-BD26-C33DD429C462}" type="datetime1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E2F-6930-44D2-94AB-926F459E8AA8}" type="datetime1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1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8B29-6391-4D3A-A960-1B7AA5810B8E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4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EC4C-1907-4447-8E28-02D9EDC047FA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55A-F439-45DA-972F-96EAF3274CEA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E329-FEFF-4496-80C8-928B0907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6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&amp;ehk=gNWLmxOPCU7I0daRWA1KYA&amp;r=0&amp;pid=OfficeInsert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llchickproject.com/part-2-de-escalation-art-verbal-self-defens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747" y="3307008"/>
            <a:ext cx="5170711" cy="1499506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0" name="Freeform: Shap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3090" cy="1146176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u="sng" dirty="0"/>
            </a:br>
            <a:r>
              <a:rPr lang="en-US" b="1" u="sng" dirty="0"/>
              <a:t>CONFLICT RESOLUTION - 6</a:t>
            </a:r>
            <a:r>
              <a:rPr lang="en-US" b="1" u="sng" baseline="30000" dirty="0"/>
              <a:t>th</a:t>
            </a:r>
            <a:r>
              <a:rPr lang="en-US" b="1" u="sng" dirty="0"/>
              <a:t>,7</a:t>
            </a:r>
            <a:r>
              <a:rPr lang="en-US" b="1" u="sng" baseline="30000" dirty="0"/>
              <a:t>th</a:t>
            </a:r>
            <a:r>
              <a:rPr lang="en-US" b="1" u="sng" dirty="0"/>
              <a:t>, or 8</a:t>
            </a:r>
            <a:r>
              <a:rPr lang="en-US" b="1" u="sng" baseline="30000" dirty="0"/>
              <a:t>th</a:t>
            </a:r>
            <a:r>
              <a:rPr lang="en-US" b="1" u="sng" dirty="0"/>
              <a:t> Grade</a:t>
            </a:r>
            <a:br>
              <a:rPr lang="en-US" dirty="0"/>
            </a:b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E8B-6D00-4F5B-B85B-531F45CBB2D5}" type="datetime1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4B7199-A6ED-4A81-97BE-EBB7A9030A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66915" y="2350024"/>
            <a:ext cx="3271685" cy="309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0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E2C34-EBBD-466C-B630-67C40642B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879"/>
            <a:ext cx="10515600" cy="1325563"/>
          </a:xfrm>
        </p:spPr>
        <p:txBody>
          <a:bodyPr/>
          <a:lstStyle/>
          <a:p>
            <a:r>
              <a:rPr lang="en-US" b="1" dirty="0"/>
              <a:t>Discussion Outline/Syllabus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7B1E-965D-4F13-893D-36BC6A15EA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Format:  Classroom Role Play</a:t>
            </a:r>
            <a:endParaRPr lang="en-US" dirty="0"/>
          </a:p>
          <a:p>
            <a:r>
              <a:rPr lang="en-US" b="1" dirty="0"/>
              <a:t>Lesson Objectives:  In this lesson the students will—</a:t>
            </a:r>
            <a:endParaRPr lang="en-US" dirty="0"/>
          </a:p>
          <a:p>
            <a:pPr lvl="0"/>
            <a:r>
              <a:rPr lang="en-US" b="1" dirty="0"/>
              <a:t>Demonstrate an understanding of conflict resolution strategies</a:t>
            </a:r>
            <a:endParaRPr lang="en-US" dirty="0"/>
          </a:p>
          <a:p>
            <a:pPr lvl="0"/>
            <a:r>
              <a:rPr lang="en-US" b="1" dirty="0"/>
              <a:t>Practice Assertive Communications</a:t>
            </a:r>
            <a:endParaRPr lang="en-US" dirty="0"/>
          </a:p>
          <a:p>
            <a:pPr lvl="0"/>
            <a:r>
              <a:rPr lang="en-US" b="1" dirty="0"/>
              <a:t>Discover a problem-solving approach for handling anger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C9043-7C27-4784-8CAD-EEEA2C8EDD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What should the student know at the end of this lesson:</a:t>
            </a:r>
            <a:endParaRPr lang="en-US" dirty="0"/>
          </a:p>
          <a:p>
            <a:pPr lvl="0"/>
            <a:r>
              <a:rPr lang="en-US" b="1" dirty="0"/>
              <a:t>How to deal with Anger</a:t>
            </a:r>
            <a:endParaRPr lang="en-US" dirty="0"/>
          </a:p>
          <a:p>
            <a:pPr lvl="0"/>
            <a:r>
              <a:rPr lang="en-US" b="1" dirty="0"/>
              <a:t>Training their Temper</a:t>
            </a:r>
            <a:endParaRPr lang="en-US" dirty="0"/>
          </a:p>
          <a:p>
            <a:r>
              <a:rPr lang="en-US" b="1" dirty="0"/>
              <a:t>Discover effective ways to solve and communicate problems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38C43-C61A-418C-88F1-3D785BD55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CEB5A-C8E1-4623-BAF7-35552544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89CE9-0C92-4626-A814-F9BCA3782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2</a:t>
            </a:fld>
            <a:endParaRPr lang="en-US"/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D906DD23-4F07-4AE5-95B2-AE6AF6A62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  <p:pic>
        <p:nvPicPr>
          <p:cNvPr id="9" name="Content Placeholder 9">
            <a:extLst>
              <a:ext uri="{FF2B5EF4-FFF2-40B4-BE49-F238E27FC236}">
                <a16:creationId xmlns:a16="http://schemas.microsoft.com/office/drawing/2014/main" id="{650607AC-8954-468E-8B02-977652073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314" y="572067"/>
            <a:ext cx="2284989" cy="66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3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E2C34-EBBD-466C-B630-67C40642B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879"/>
            <a:ext cx="10515600" cy="1325563"/>
          </a:xfrm>
        </p:spPr>
        <p:txBody>
          <a:bodyPr/>
          <a:lstStyle/>
          <a:p>
            <a:r>
              <a:rPr lang="en-US" b="1" dirty="0"/>
              <a:t>Discussion Outline/Syllabus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7B1E-965D-4F13-893D-36BC6A15E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26445" cy="4351338"/>
          </a:xfrm>
        </p:spPr>
        <p:txBody>
          <a:bodyPr/>
          <a:lstStyle/>
          <a:p>
            <a:r>
              <a:rPr lang="en-US" b="1" dirty="0"/>
              <a:t>Suggested Teaching Method -- Video, Presentation, Role Play</a:t>
            </a:r>
            <a:endParaRPr lang="en-US" dirty="0"/>
          </a:p>
          <a:p>
            <a:r>
              <a:rPr lang="en-US" b="1" dirty="0"/>
              <a:t>Suggested material needed to teach   -- Computer with Internet</a:t>
            </a:r>
            <a:endParaRPr lang="en-US" dirty="0"/>
          </a:p>
          <a:p>
            <a:pPr lvl="0"/>
            <a:r>
              <a:rPr lang="en-US" b="1" dirty="0"/>
              <a:t>6</a:t>
            </a:r>
            <a:r>
              <a:rPr lang="en-US" b="1" baseline="30000" dirty="0"/>
              <a:t>th</a:t>
            </a:r>
            <a:r>
              <a:rPr lang="en-US" b="1" dirty="0"/>
              <a:t> YouTube Video</a:t>
            </a:r>
            <a:endParaRPr lang="en-US" dirty="0"/>
          </a:p>
          <a:p>
            <a:pPr lvl="0"/>
            <a:r>
              <a:rPr lang="en-US" b="1" dirty="0"/>
              <a:t>7</a:t>
            </a:r>
            <a:r>
              <a:rPr lang="en-US" b="1" baseline="30000" dirty="0"/>
              <a:t>th</a:t>
            </a:r>
            <a:r>
              <a:rPr lang="en-US" b="1" dirty="0"/>
              <a:t> YouTube Video</a:t>
            </a:r>
            <a:endParaRPr lang="en-US" dirty="0"/>
          </a:p>
          <a:p>
            <a:pPr lvl="0"/>
            <a:r>
              <a:rPr lang="en-US" b="1" dirty="0"/>
              <a:t>8</a:t>
            </a:r>
            <a:r>
              <a:rPr lang="en-US" b="1" baseline="30000" dirty="0"/>
              <a:t>th</a:t>
            </a:r>
            <a:r>
              <a:rPr lang="en-US" b="1" dirty="0"/>
              <a:t> YouTube Video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38C43-C61A-418C-88F1-3D785BD55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AA48-1BD9-4C0C-829B-B340034CB96F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CEB5A-C8E1-4623-BAF7-35552544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Version :                    Written  by:                           Edited by: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89CE9-0C92-4626-A814-F9BCA3782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E329-FEFF-4496-80C8-928B0907011E}" type="slidenum">
              <a:rPr lang="en-US" smtClean="0"/>
              <a:t>3</a:t>
            </a:fld>
            <a:endParaRPr lang="en-US"/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D906DD23-4F07-4AE5-95B2-AE6AF6A62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11" y="482373"/>
            <a:ext cx="2284989" cy="660626"/>
          </a:xfrm>
        </p:spPr>
      </p:pic>
    </p:spTree>
    <p:extLst>
      <p:ext uri="{BB962C8B-B14F-4D97-AF65-F5344CB8AC3E}">
        <p14:creationId xmlns:p14="http://schemas.microsoft.com/office/powerpoint/2010/main" val="283927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126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CONFLICT RESOLUTION - 6th,7th, or 8th Grade </vt:lpstr>
      <vt:lpstr>Discussion Outline/Syllabus    </vt:lpstr>
      <vt:lpstr>Discussion Outline/Syllabus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Cummings</dc:creator>
  <cp:lastModifiedBy>Greg Cummings</cp:lastModifiedBy>
  <cp:revision>9</cp:revision>
  <dcterms:created xsi:type="dcterms:W3CDTF">2017-05-25T12:47:13Z</dcterms:created>
  <dcterms:modified xsi:type="dcterms:W3CDTF">2017-10-30T15:53:56Z</dcterms:modified>
</cp:coreProperties>
</file>