
<file path=[Content_Types].xml><?xml version="1.0" encoding="utf-8"?>
<Types xmlns="http://schemas.openxmlformats.org/package/2006/content-types">
  <Default Extension="jpg&amp;ehk=gNWLmxOPCU7I0daRWA1KYA&amp;r=0&amp;pid=OfficeInsert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B2D7B-8DEF-4B5B-BAAD-09BF22B149B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8016-8411-4E59-ABE2-D0306890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2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5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0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4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9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4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3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1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4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55A-F439-45DA-972F-96EAF3274CEA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6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&amp;ehk=gNWLmxOPCU7I0daRWA1KYA&amp;r=0&amp;pid=OfficeInsert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llchickproject.com/part-2-de-escalation-art-verbal-self-defens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88" y="3425371"/>
            <a:ext cx="5170711" cy="1499506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0" name="Freeform: Shap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28467" y="401864"/>
            <a:ext cx="8935065" cy="114617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haroni" pitchFamily="2" charset="-79"/>
                <a:cs typeface="Aharoni" pitchFamily="2" charset="-79"/>
              </a:rPr>
              <a:t>Resolving Conflict With Negotiation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E8B-6D00-4F5B-B85B-531F45CBB2D5}" type="datetime1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150B65-AE33-44A7-8FB9-4283DAE454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38200" y="2508422"/>
            <a:ext cx="3200400" cy="300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70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2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50E5F12-DD97-4478-B078-A7E3A95E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97" y="335628"/>
            <a:ext cx="10515600" cy="1325563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20274CF-42C4-4FD4-96E2-6F1CCECBC7F0}"/>
              </a:ext>
            </a:extLst>
          </p:cNvPr>
          <p:cNvSpPr txBox="1">
            <a:spLocks/>
          </p:cNvSpPr>
          <p:nvPr/>
        </p:nvSpPr>
        <p:spPr>
          <a:xfrm>
            <a:off x="1981200" y="2073306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b="1" dirty="0"/>
              <a:t>How do you handle conflict?</a:t>
            </a:r>
          </a:p>
          <a:p>
            <a:pPr algn="ctr">
              <a:buFont typeface="Arial" panose="020B0604020202020204" pitchFamily="34" charset="0"/>
              <a:buNone/>
            </a:pPr>
            <a:endParaRPr lang="en-US" b="1" dirty="0"/>
          </a:p>
          <a:p>
            <a:r>
              <a:rPr lang="en-US" b="1" dirty="0"/>
              <a:t>Fight?</a:t>
            </a:r>
          </a:p>
          <a:p>
            <a:r>
              <a:rPr lang="en-US" b="1" dirty="0"/>
              <a:t>Take Flight?</a:t>
            </a:r>
          </a:p>
          <a:p>
            <a:r>
              <a:rPr lang="en-US" b="1" dirty="0"/>
              <a:t>Hope it goes away?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None/>
            </a:pPr>
            <a:r>
              <a:rPr lang="en-US" dirty="0">
                <a:latin typeface="Aharoni" pitchFamily="2" charset="-79"/>
                <a:cs typeface="Aharoni" pitchFamily="2" charset="-79"/>
              </a:rPr>
              <a:t>Today we will cover techniques to resolving conflicts?</a:t>
            </a:r>
          </a:p>
        </p:txBody>
      </p:sp>
    </p:spTree>
    <p:extLst>
      <p:ext uri="{BB962C8B-B14F-4D97-AF65-F5344CB8AC3E}">
        <p14:creationId xmlns:p14="http://schemas.microsoft.com/office/powerpoint/2010/main" val="174083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F3BAA2-B9CA-480E-A8FE-5C878531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Ways to Resolve Conflict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2CF4694-076D-4B64-8EC1-30D08DAE96E8}"/>
              </a:ext>
            </a:extLst>
          </p:cNvPr>
          <p:cNvSpPr txBox="1">
            <a:spLocks/>
          </p:cNvSpPr>
          <p:nvPr/>
        </p:nvSpPr>
        <p:spPr>
          <a:xfrm>
            <a:off x="693174" y="1755190"/>
            <a:ext cx="5510981" cy="4434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Avoid Conflict </a:t>
            </a:r>
          </a:p>
          <a:p>
            <a:pPr lvl="1"/>
            <a:r>
              <a:rPr lang="en-US" b="1" dirty="0"/>
              <a:t>Simply withdraw from any conflict</a:t>
            </a:r>
          </a:p>
          <a:p>
            <a:r>
              <a:rPr lang="en-US" sz="2400" b="1" dirty="0"/>
              <a:t>Smooth it Over </a:t>
            </a:r>
          </a:p>
          <a:p>
            <a:pPr lvl="1"/>
            <a:r>
              <a:rPr lang="en-US" b="1" dirty="0"/>
              <a:t>Pretend its no conflict and everything is cool</a:t>
            </a:r>
          </a:p>
          <a:p>
            <a:r>
              <a:rPr lang="en-US" sz="2400" b="1" dirty="0"/>
              <a:t>Win at All Costs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b="1" dirty="0"/>
              <a:t>	–Get what you want the other person loses</a:t>
            </a:r>
          </a:p>
          <a:p>
            <a:r>
              <a:rPr lang="en-US" sz="2400" b="1" dirty="0"/>
              <a:t>Compromise</a:t>
            </a:r>
          </a:p>
          <a:p>
            <a:pPr lvl="1"/>
            <a:r>
              <a:rPr lang="en-US" b="1" dirty="0"/>
              <a:t>Give up something you want to get something you want</a:t>
            </a:r>
          </a:p>
          <a:p>
            <a:r>
              <a:rPr lang="en-US" sz="2400" b="1" dirty="0"/>
              <a:t>Win/Win Negotiation </a:t>
            </a:r>
          </a:p>
          <a:p>
            <a:pPr lvl="1"/>
            <a:r>
              <a:rPr lang="en-US" b="1" dirty="0"/>
              <a:t>Use creative problem solving to get both people what they need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23305F5-C03C-4A2E-AE6C-AC773C1E93E3}"/>
              </a:ext>
            </a:extLst>
          </p:cNvPr>
          <p:cNvSpPr txBox="1">
            <a:spLocks/>
          </p:cNvSpPr>
          <p:nvPr/>
        </p:nvSpPr>
        <p:spPr>
          <a:xfrm>
            <a:off x="6418006" y="1755190"/>
            <a:ext cx="4935794" cy="44348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/>
              <a:t>Give examples of each from your own experiences</a:t>
            </a:r>
          </a:p>
          <a:p>
            <a:pPr>
              <a:buFont typeface="Arial" panose="020B0604020202020204" pitchFamily="34" charset="0"/>
              <a:buNone/>
            </a:pPr>
            <a:endParaRPr lang="en-US" sz="2200" b="1" dirty="0"/>
          </a:p>
          <a:p>
            <a:r>
              <a:rPr lang="en-US" sz="2200" b="1" dirty="0"/>
              <a:t>Which approaches do you use?</a:t>
            </a:r>
          </a:p>
          <a:p>
            <a:pPr>
              <a:buFont typeface="Arial" panose="020B0604020202020204" pitchFamily="34" charset="0"/>
              <a:buNone/>
            </a:pPr>
            <a:endParaRPr lang="en-US" sz="2200" b="1" dirty="0"/>
          </a:p>
          <a:p>
            <a:r>
              <a:rPr lang="en-US" sz="2200" b="1" dirty="0"/>
              <a:t>Which of the approaches cause the most problems?</a:t>
            </a:r>
          </a:p>
          <a:p>
            <a:pPr>
              <a:buFont typeface="Arial" panose="020B0604020202020204" pitchFamily="34" charset="0"/>
              <a:buNone/>
            </a:pPr>
            <a:endParaRPr lang="en-US" sz="2200" b="1" dirty="0"/>
          </a:p>
          <a:p>
            <a:r>
              <a:rPr lang="en-US" sz="2200" b="1" dirty="0"/>
              <a:t>Why are compromise or win/win useful strategies?</a:t>
            </a:r>
          </a:p>
        </p:txBody>
      </p:sp>
    </p:spTree>
    <p:extLst>
      <p:ext uri="{BB962C8B-B14F-4D97-AF65-F5344CB8AC3E}">
        <p14:creationId xmlns:p14="http://schemas.microsoft.com/office/powerpoint/2010/main" val="47449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F3BAA2-B9CA-480E-A8FE-5C878531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Compromise Example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4CF13A2-B7BD-4AFC-897F-4F563CD2AC95}"/>
              </a:ext>
            </a:extLst>
          </p:cNvPr>
          <p:cNvSpPr txBox="1">
            <a:spLocks/>
          </p:cNvSpPr>
          <p:nvPr/>
        </p:nvSpPr>
        <p:spPr>
          <a:xfrm>
            <a:off x="1981200" y="1828959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b="1" dirty="0"/>
              <a:t>A star athlete is about to sign with a pro team and is asking for $15.5 million signing bonus. The team, even though they want this star player to sign with them, is only prepared to pay him $5.5 million. The two reach an agreement that includes a compromise for both parties. The team offers and the athletes accept  $10 million. </a:t>
            </a:r>
          </a:p>
          <a:p>
            <a:pPr>
              <a:buFont typeface="Arial" panose="020B0604020202020204" pitchFamily="34" charset="0"/>
              <a:buNone/>
            </a:pPr>
            <a:endParaRPr lang="en-US" i="1" dirty="0"/>
          </a:p>
          <a:p>
            <a:pPr>
              <a:buFont typeface="Arial" panose="020B0604020202020204" pitchFamily="34" charset="0"/>
              <a:buNone/>
            </a:pPr>
            <a:r>
              <a:rPr lang="en-US" i="1" dirty="0">
                <a:solidFill>
                  <a:srgbClr val="0070C0"/>
                </a:solidFill>
              </a:rPr>
              <a:t>What is the name of the process that leads to this compromise?</a:t>
            </a:r>
          </a:p>
        </p:txBody>
      </p:sp>
    </p:spTree>
    <p:extLst>
      <p:ext uri="{BB962C8B-B14F-4D97-AF65-F5344CB8AC3E}">
        <p14:creationId xmlns:p14="http://schemas.microsoft.com/office/powerpoint/2010/main" val="146995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F3BAA2-B9CA-480E-A8FE-5C878531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B489F7-ECC1-4EE6-A7B4-A994139F840B}"/>
              </a:ext>
            </a:extLst>
          </p:cNvPr>
          <p:cNvSpPr txBox="1">
            <a:spLocks/>
          </p:cNvSpPr>
          <p:nvPr/>
        </p:nvSpPr>
        <p:spPr>
          <a:xfrm>
            <a:off x="2069690" y="1967230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b="1" dirty="0"/>
              <a:t>What are examples of where negotiations and compromise bring agreement?</a:t>
            </a:r>
          </a:p>
          <a:p>
            <a:endParaRPr lang="en-US" b="1" dirty="0"/>
          </a:p>
          <a:p>
            <a:r>
              <a:rPr lang="en-US" b="1" dirty="0"/>
              <a:t>What are the advantages and disadvantages of compromise?</a:t>
            </a:r>
          </a:p>
        </p:txBody>
      </p:sp>
    </p:spTree>
    <p:extLst>
      <p:ext uri="{BB962C8B-B14F-4D97-AF65-F5344CB8AC3E}">
        <p14:creationId xmlns:p14="http://schemas.microsoft.com/office/powerpoint/2010/main" val="176849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F3BAA2-B9CA-480E-A8FE-5C878531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Win/Win</a:t>
            </a:r>
            <a:endParaRPr lang="en-US" b="1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4FADA2E-A7C1-47B7-BACC-3B1707B0373D}"/>
              </a:ext>
            </a:extLst>
          </p:cNvPr>
          <p:cNvSpPr txBox="1">
            <a:spLocks/>
          </p:cNvSpPr>
          <p:nvPr/>
        </p:nvSpPr>
        <p:spPr>
          <a:xfrm>
            <a:off x="1189703" y="1967230"/>
            <a:ext cx="9021602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dirty="0"/>
          </a:p>
          <a:p>
            <a:pPr>
              <a:buFont typeface="Arial" panose="020B0604020202020204" pitchFamily="34" charset="0"/>
              <a:buNone/>
            </a:pPr>
            <a:endParaRPr lang="en-US" b="1" dirty="0"/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/>
              <a:t>Win/Win Negotiations Benefit Both Parties.</a:t>
            </a:r>
          </a:p>
          <a:p>
            <a:pPr>
              <a:buFont typeface="Arial" panose="020B0604020202020204" pitchFamily="34" charset="0"/>
              <a:buNone/>
            </a:pPr>
            <a:endParaRPr lang="en-US" sz="3600" b="1" dirty="0"/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/>
              <a:t>Why ? Give a few examples.</a:t>
            </a:r>
          </a:p>
        </p:txBody>
      </p:sp>
    </p:spTree>
    <p:extLst>
      <p:ext uri="{BB962C8B-B14F-4D97-AF65-F5344CB8AC3E}">
        <p14:creationId xmlns:p14="http://schemas.microsoft.com/office/powerpoint/2010/main" val="366986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7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F3BAA2-B9CA-480E-A8FE-5C878531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Steps to Successful Win/Win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28C0175-1E38-41F4-80EA-A959730277B0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4038600" cy="4434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b="1" dirty="0"/>
              <a:t>Listen to the other person’s position</a:t>
            </a:r>
          </a:p>
          <a:p>
            <a:pPr lvl="1"/>
            <a:r>
              <a:rPr lang="en-US" sz="2900" b="1" dirty="0"/>
              <a:t>Find out what the other person wants and repeat it</a:t>
            </a:r>
          </a:p>
          <a:p>
            <a:r>
              <a:rPr lang="en-US" sz="2900" b="1" dirty="0"/>
              <a:t>Brainstorm win/win State Your position</a:t>
            </a:r>
          </a:p>
          <a:p>
            <a:pPr lvl="1"/>
            <a:r>
              <a:rPr lang="en-US" sz="2900" b="1" dirty="0"/>
              <a:t>Use I statements, say what you want or need</a:t>
            </a:r>
          </a:p>
          <a:p>
            <a:endParaRPr lang="en-US" sz="2900" b="1" dirty="0"/>
          </a:p>
          <a:p>
            <a:pPr lvl="1"/>
            <a:r>
              <a:rPr lang="en-US" sz="2900" b="1" dirty="0"/>
              <a:t>Considers both parties needs and search for creative solutions that work for both</a:t>
            </a:r>
          </a:p>
          <a:p>
            <a:r>
              <a:rPr lang="en-US" sz="2900" b="1" dirty="0"/>
              <a:t>Agree on a solution</a:t>
            </a:r>
          </a:p>
          <a:p>
            <a:pPr lvl="1"/>
            <a:r>
              <a:rPr lang="en-US" sz="2900" b="1" dirty="0"/>
              <a:t>Try it out, if it does not work, try another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	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7BD9777-1FCE-438E-912F-C65D36A4D694}"/>
              </a:ext>
            </a:extLst>
          </p:cNvPr>
          <p:cNvSpPr txBox="1">
            <a:spLocks/>
          </p:cNvSpPr>
          <p:nvPr/>
        </p:nvSpPr>
        <p:spPr>
          <a:xfrm>
            <a:off x="6663813" y="1602197"/>
            <a:ext cx="4038600" cy="443484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Why do people have so much trouble negotiating a conflict to a solution</a:t>
            </a:r>
          </a:p>
          <a:p>
            <a:endParaRPr lang="en-US" b="1" dirty="0"/>
          </a:p>
          <a:p>
            <a:r>
              <a:rPr lang="en-US" b="1" dirty="0"/>
              <a:t>How might emotions get in the way of a win/win solution</a:t>
            </a:r>
          </a:p>
          <a:p>
            <a:pPr>
              <a:buFont typeface="Arial" panose="020B0604020202020204" pitchFamily="34" charset="0"/>
              <a:buNone/>
            </a:pPr>
            <a:endParaRPr lang="en-US" b="1" dirty="0"/>
          </a:p>
          <a:p>
            <a:r>
              <a:rPr lang="en-US" b="1" dirty="0"/>
              <a:t>What are examples of situations where you may be unwilling to compromise ( </a:t>
            </a:r>
            <a:r>
              <a:rPr lang="en-US" b="1" dirty="0" err="1"/>
              <a:t>ie</a:t>
            </a:r>
            <a:r>
              <a:rPr lang="en-US" b="1" dirty="0"/>
              <a:t> religious beliefs)</a:t>
            </a:r>
          </a:p>
          <a:p>
            <a:pPr>
              <a:buFont typeface="Arial" panose="020B0604020202020204" pitchFamily="34" charset="0"/>
              <a:buNone/>
            </a:pPr>
            <a:endParaRPr lang="en-US" b="1" dirty="0"/>
          </a:p>
          <a:p>
            <a:r>
              <a:rPr lang="en-US" b="1" dirty="0"/>
              <a:t>How easy would it be to introduce your parents to the negotiating technique?</a:t>
            </a:r>
          </a:p>
        </p:txBody>
      </p:sp>
    </p:spTree>
    <p:extLst>
      <p:ext uri="{BB962C8B-B14F-4D97-AF65-F5344CB8AC3E}">
        <p14:creationId xmlns:p14="http://schemas.microsoft.com/office/powerpoint/2010/main" val="346285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A80E329-FEFF-4496-80C8-928B0907011E}" type="slidenum">
              <a:rPr lang="en-US" smtClean="0"/>
              <a:t>8</a:t>
            </a:fld>
            <a:endParaRPr lang="en-US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23A886E5-30DC-44DB-B3B3-BA07DE784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259" y="812686"/>
            <a:ext cx="774065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775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469" y="600360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5ACB-3BD0-4A20-91BB-F888980D33A2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F3BAA2-B9CA-480E-A8FE-5C878531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Exercise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9F2A08C-A484-4F12-99F7-D7A9964EC740}"/>
              </a:ext>
            </a:extLst>
          </p:cNvPr>
          <p:cNvSpPr txBox="1">
            <a:spLocks/>
          </p:cNvSpPr>
          <p:nvPr/>
        </p:nvSpPr>
        <p:spPr>
          <a:xfrm>
            <a:off x="1981705" y="1828959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In small groups, come up with a conflict (real or imagined) where the two parties have a difference in opinion, values or goals.</a:t>
            </a:r>
          </a:p>
          <a:p>
            <a:r>
              <a:rPr lang="en-US" b="1" dirty="0"/>
              <a:t>In your group, write down the situation, then come up with a script for the two parties to compromise using the 4 steps and come up with a win/win solution.</a:t>
            </a:r>
          </a:p>
          <a:p>
            <a:r>
              <a:rPr lang="en-US" b="1" dirty="0"/>
              <a:t>After you have written the conflict, be prepared to do a brief role play in which the negotiation takes place and a solution is reached.</a:t>
            </a:r>
          </a:p>
        </p:txBody>
      </p:sp>
    </p:spTree>
    <p:extLst>
      <p:ext uri="{BB962C8B-B14F-4D97-AF65-F5344CB8AC3E}">
        <p14:creationId xmlns:p14="http://schemas.microsoft.com/office/powerpoint/2010/main" val="214116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520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Office Theme</vt:lpstr>
      <vt:lpstr>Resolving Conflict With Negotiation</vt:lpstr>
      <vt:lpstr>Introduction</vt:lpstr>
      <vt:lpstr>Ways to Resolve Conflict</vt:lpstr>
      <vt:lpstr>Compromise Example</vt:lpstr>
      <vt:lpstr>Questions?</vt:lpstr>
      <vt:lpstr>Win/Win</vt:lpstr>
      <vt:lpstr>Steps to Successful Win/Win</vt:lpstr>
      <vt:lpstr>PowerPoint Presentation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Cummings</dc:creator>
  <cp:lastModifiedBy>Greg Cummings</cp:lastModifiedBy>
  <cp:revision>8</cp:revision>
  <dcterms:created xsi:type="dcterms:W3CDTF">2017-05-25T12:47:13Z</dcterms:created>
  <dcterms:modified xsi:type="dcterms:W3CDTF">2017-10-30T15:54:38Z</dcterms:modified>
</cp:coreProperties>
</file>