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0"/>
  </p:notesMasterIdLst>
  <p:sldIdLst>
    <p:sldId id="257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Taylor" userId="304ee1d7df6afc29" providerId="LiveId" clId="{2FB97379-CB00-40C3-869D-D6C236E52055}"/>
    <pc:docChg chg="undo custSel addSld delSld modSld">
      <pc:chgData name="Laura Taylor" userId="304ee1d7df6afc29" providerId="LiveId" clId="{2FB97379-CB00-40C3-869D-D6C236E52055}" dt="2021-06-07T23:54:07.295" v="323"/>
      <pc:docMkLst>
        <pc:docMk/>
      </pc:docMkLst>
      <pc:sldChg chg="addSp delSp modSp mod">
        <pc:chgData name="Laura Taylor" userId="304ee1d7df6afc29" providerId="LiveId" clId="{2FB97379-CB00-40C3-869D-D6C236E52055}" dt="2021-06-07T22:52:01.375" v="169" actId="1076"/>
        <pc:sldMkLst>
          <pc:docMk/>
          <pc:sldMk cId="1551340958" sldId="261"/>
        </pc:sldMkLst>
        <pc:spChg chg="mod">
          <ac:chgData name="Laura Taylor" userId="304ee1d7df6afc29" providerId="LiveId" clId="{2FB97379-CB00-40C3-869D-D6C236E52055}" dt="2021-06-07T22:52:01.375" v="169" actId="1076"/>
          <ac:spMkLst>
            <pc:docMk/>
            <pc:sldMk cId="1551340958" sldId="261"/>
            <ac:spMk id="2" creationId="{00000000-0000-0000-0000-000000000000}"/>
          </ac:spMkLst>
        </pc:spChg>
        <pc:picChg chg="add del mod">
          <ac:chgData name="Laura Taylor" userId="304ee1d7df6afc29" providerId="LiveId" clId="{2FB97379-CB00-40C3-869D-D6C236E52055}" dt="2021-06-07T22:49:42.389" v="66"/>
          <ac:picMkLst>
            <pc:docMk/>
            <pc:sldMk cId="1551340958" sldId="261"/>
            <ac:picMk id="19" creationId="{ABE95140-6815-429E-B688-DE048876E101}"/>
          </ac:picMkLst>
        </pc:picChg>
        <pc:picChg chg="add mod">
          <ac:chgData name="Laura Taylor" userId="304ee1d7df6afc29" providerId="LiveId" clId="{2FB97379-CB00-40C3-869D-D6C236E52055}" dt="2021-06-07T22:51:51.799" v="168"/>
          <ac:picMkLst>
            <pc:docMk/>
            <pc:sldMk cId="1551340958" sldId="261"/>
            <ac:picMk id="20" creationId="{2FBCCA91-9C98-444B-ADC2-7ECCDFF6A9C0}"/>
          </ac:picMkLst>
        </pc:picChg>
      </pc:sldChg>
      <pc:sldChg chg="del">
        <pc:chgData name="Laura Taylor" userId="304ee1d7df6afc29" providerId="LiveId" clId="{2FB97379-CB00-40C3-869D-D6C236E52055}" dt="2021-06-07T22:52:25.465" v="170" actId="2696"/>
        <pc:sldMkLst>
          <pc:docMk/>
          <pc:sldMk cId="847440150" sldId="262"/>
        </pc:sldMkLst>
      </pc:sldChg>
      <pc:sldChg chg="addSp delSp modSp new mod">
        <pc:chgData name="Laura Taylor" userId="304ee1d7df6afc29" providerId="LiveId" clId="{2FB97379-CB00-40C3-869D-D6C236E52055}" dt="2021-06-07T23:33:15.177" v="197" actId="1076"/>
        <pc:sldMkLst>
          <pc:docMk/>
          <pc:sldMk cId="3248028615" sldId="262"/>
        </pc:sldMkLst>
        <pc:spChg chg="mod">
          <ac:chgData name="Laura Taylor" userId="304ee1d7df6afc29" providerId="LiveId" clId="{2FB97379-CB00-40C3-869D-D6C236E52055}" dt="2021-06-07T23:09:38.715" v="189" actId="20577"/>
          <ac:spMkLst>
            <pc:docMk/>
            <pc:sldMk cId="3248028615" sldId="262"/>
            <ac:spMk id="2" creationId="{8C5B2D1A-A38B-410E-9874-B9E721F38CAB}"/>
          </ac:spMkLst>
        </pc:spChg>
        <pc:spChg chg="del">
          <ac:chgData name="Laura Taylor" userId="304ee1d7df6afc29" providerId="LiveId" clId="{2FB97379-CB00-40C3-869D-D6C236E52055}" dt="2021-06-07T23:27:41.603" v="190"/>
          <ac:spMkLst>
            <pc:docMk/>
            <pc:sldMk cId="3248028615" sldId="262"/>
            <ac:spMk id="3" creationId="{307F5DA1-4E1C-471A-B775-6055D4DC1336}"/>
          </ac:spMkLst>
        </pc:spChg>
        <pc:graphicFrameChg chg="add mod">
          <ac:chgData name="Laura Taylor" userId="304ee1d7df6afc29" providerId="LiveId" clId="{2FB97379-CB00-40C3-869D-D6C236E52055}" dt="2021-06-07T23:28:01.220" v="192"/>
          <ac:graphicFrameMkLst>
            <pc:docMk/>
            <pc:sldMk cId="3248028615" sldId="262"/>
            <ac:graphicFrameMk id="4" creationId="{4F138187-865B-4644-8F6B-019DB3D02918}"/>
          </ac:graphicFrameMkLst>
        </pc:graphicFrameChg>
        <pc:graphicFrameChg chg="add mod">
          <ac:chgData name="Laura Taylor" userId="304ee1d7df6afc29" providerId="LiveId" clId="{2FB97379-CB00-40C3-869D-D6C236E52055}" dt="2021-06-07T23:33:15.177" v="197" actId="1076"/>
          <ac:graphicFrameMkLst>
            <pc:docMk/>
            <pc:sldMk cId="3248028615" sldId="262"/>
            <ac:graphicFrameMk id="5" creationId="{3C849145-9485-4C16-A1C2-0DFA24942F75}"/>
          </ac:graphicFrameMkLst>
        </pc:graphicFrameChg>
      </pc:sldChg>
      <pc:sldChg chg="addSp delSp modSp new mod modAnim">
        <pc:chgData name="Laura Taylor" userId="304ee1d7df6afc29" providerId="LiveId" clId="{2FB97379-CB00-40C3-869D-D6C236E52055}" dt="2021-06-07T23:46:43.450" v="282" actId="14100"/>
        <pc:sldMkLst>
          <pc:docMk/>
          <pc:sldMk cId="2667468790" sldId="263"/>
        </pc:sldMkLst>
        <pc:spChg chg="mod">
          <ac:chgData name="Laura Taylor" userId="304ee1d7df6afc29" providerId="LiveId" clId="{2FB97379-CB00-40C3-869D-D6C236E52055}" dt="2021-06-07T23:33:57.960" v="219" actId="20577"/>
          <ac:spMkLst>
            <pc:docMk/>
            <pc:sldMk cId="2667468790" sldId="263"/>
            <ac:spMk id="2" creationId="{3F4EFC83-091C-480B-818F-7D2A2D7754B8}"/>
          </ac:spMkLst>
        </pc:spChg>
        <pc:spChg chg="del">
          <ac:chgData name="Laura Taylor" userId="304ee1d7df6afc29" providerId="LiveId" clId="{2FB97379-CB00-40C3-869D-D6C236E52055}" dt="2021-06-07T23:35:22.734" v="220"/>
          <ac:spMkLst>
            <pc:docMk/>
            <pc:sldMk cId="2667468790" sldId="263"/>
            <ac:spMk id="3" creationId="{2D1AF055-31E3-4E71-A0C5-9902101F03E4}"/>
          </ac:spMkLst>
        </pc:spChg>
        <pc:spChg chg="add del mod">
          <ac:chgData name="Laura Taylor" userId="304ee1d7df6afc29" providerId="LiveId" clId="{2FB97379-CB00-40C3-869D-D6C236E52055}" dt="2021-06-07T23:44:05.795" v="276" actId="22"/>
          <ac:spMkLst>
            <pc:docMk/>
            <pc:sldMk cId="2667468790" sldId="263"/>
            <ac:spMk id="6" creationId="{8D3DF6CD-E361-4E76-92A1-82C17196FADF}"/>
          </ac:spMkLst>
        </pc:spChg>
        <pc:graphicFrameChg chg="add mod">
          <ac:chgData name="Laura Taylor" userId="304ee1d7df6afc29" providerId="LiveId" clId="{2FB97379-CB00-40C3-869D-D6C236E52055}" dt="2021-06-07T23:35:26.305" v="221" actId="1076"/>
          <ac:graphicFrameMkLst>
            <pc:docMk/>
            <pc:sldMk cId="2667468790" sldId="263"/>
            <ac:graphicFrameMk id="4" creationId="{A43CF24B-52CC-4E48-940B-CAD016C4DC30}"/>
          </ac:graphicFrameMkLst>
        </pc:graphicFrameChg>
        <pc:picChg chg="add mod">
          <ac:chgData name="Laura Taylor" userId="304ee1d7df6afc29" providerId="LiveId" clId="{2FB97379-CB00-40C3-869D-D6C236E52055}" dt="2021-06-07T23:46:43.450" v="282" actId="14100"/>
          <ac:picMkLst>
            <pc:docMk/>
            <pc:sldMk cId="2667468790" sldId="263"/>
            <ac:picMk id="7" creationId="{CC44EC73-ECDD-4185-8C92-8CFB02AA3AF0}"/>
          </ac:picMkLst>
        </pc:picChg>
      </pc:sldChg>
      <pc:sldChg chg="addSp delSp modSp new mod">
        <pc:chgData name="Laura Taylor" userId="304ee1d7df6afc29" providerId="LiveId" clId="{2FB97379-CB00-40C3-869D-D6C236E52055}" dt="2021-06-07T23:54:07.295" v="323"/>
        <pc:sldMkLst>
          <pc:docMk/>
          <pc:sldMk cId="2613308069" sldId="264"/>
        </pc:sldMkLst>
        <pc:spChg chg="mod">
          <ac:chgData name="Laura Taylor" userId="304ee1d7df6afc29" providerId="LiveId" clId="{2FB97379-CB00-40C3-869D-D6C236E52055}" dt="2021-06-07T23:48:12.126" v="318" actId="20577"/>
          <ac:spMkLst>
            <pc:docMk/>
            <pc:sldMk cId="2613308069" sldId="264"/>
            <ac:spMk id="2" creationId="{D5B8C4D1-C51F-4254-BEEF-8A2A978ABC3A}"/>
          </ac:spMkLst>
        </pc:spChg>
        <pc:spChg chg="del">
          <ac:chgData name="Laura Taylor" userId="304ee1d7df6afc29" providerId="LiveId" clId="{2FB97379-CB00-40C3-869D-D6C236E52055}" dt="2021-06-07T23:49:20.283" v="319"/>
          <ac:spMkLst>
            <pc:docMk/>
            <pc:sldMk cId="2613308069" sldId="264"/>
            <ac:spMk id="3" creationId="{4B424304-B063-4A80-AD99-526841F6CA2E}"/>
          </ac:spMkLst>
        </pc:spChg>
        <pc:graphicFrameChg chg="add mod">
          <ac:chgData name="Laura Taylor" userId="304ee1d7df6afc29" providerId="LiveId" clId="{2FB97379-CB00-40C3-869D-D6C236E52055}" dt="2021-06-07T23:54:07.295" v="323"/>
          <ac:graphicFrameMkLst>
            <pc:docMk/>
            <pc:sldMk cId="2613308069" sldId="264"/>
            <ac:graphicFrameMk id="4" creationId="{3442CBA6-9EE0-478A-B95B-638AE4B6A59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6A632-6B88-410E-A73D-35E62E633A3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65665-DF33-43D0-A2EE-F1C30038E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9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to define each value in their own words.  Then</a:t>
            </a:r>
            <a:r>
              <a:rPr lang="en-US" baseline="0" dirty="0"/>
              <a:t> </a:t>
            </a:r>
            <a:r>
              <a:rPr lang="en-US" dirty="0"/>
              <a:t>ask them why are these values important. After student responses, use the next slides to define and exemplify each value.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F8016-8411-4E59-ABE2-D03068908B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4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4jnPQD7pO8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MEGA Mentors Summer Reading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MEGA Mentors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577947" y="482373"/>
            <a:ext cx="1266716" cy="66062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2277" y="1345378"/>
            <a:ext cx="1058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Here are the Four Core Values: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62B868-2ED0-4AA6-B30A-6FB30A8FF5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61824" y="2220689"/>
            <a:ext cx="2667137" cy="4107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91CFDB-C2F3-4E31-A186-BB1112E558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389" y="2242268"/>
            <a:ext cx="2667137" cy="4086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11943C-EFC5-4435-9B35-3188BF25B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812" y="2194558"/>
            <a:ext cx="2667137" cy="41340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BCCA91-9C98-444B-ADC2-7ECCDFF6A9C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4329" y="2220689"/>
            <a:ext cx="2667137" cy="41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4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2D1A-A38B-410E-9874-B9E721F3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138187-865B-4644-8F6B-019DB3D0291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718607"/>
              </p:ext>
            </p:extLst>
          </p:nvPr>
        </p:nvGraphicFramePr>
        <p:xfrm>
          <a:off x="1066800" y="2087536"/>
          <a:ext cx="2974975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5885" imgH="5028931" progId="AcroExch.Document.DC">
                  <p:embed/>
                </p:oleObj>
              </mc:Choice>
              <mc:Fallback>
                <p:oleObj name="Acrobat Document" r:id="rId2" imgW="3885885" imgH="5028931" progId="AcroExch.Document.DC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4F138187-865B-4644-8F6B-019DB3D02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087536"/>
                        <a:ext cx="2974975" cy="384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849145-9485-4C16-A1C2-0DFA24942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30087"/>
              </p:ext>
            </p:extLst>
          </p:nvPr>
        </p:nvGraphicFramePr>
        <p:xfrm>
          <a:off x="6096000" y="2087536"/>
          <a:ext cx="2885103" cy="37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85885" imgH="5028931" progId="AcroExch.Document.DC">
                  <p:embed/>
                </p:oleObj>
              </mc:Choice>
              <mc:Fallback>
                <p:oleObj name="Acrobat Document" r:id="rId4" imgW="3885885" imgH="5028931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849145-9485-4C16-A1C2-0DFA24942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2087536"/>
                        <a:ext cx="2885103" cy="373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02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FC83-091C-480B-818F-7D2A2D77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3CF24B-52CC-4E48-940B-CAD016C4DC3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43776"/>
              </p:ext>
            </p:extLst>
          </p:nvPr>
        </p:nvGraphicFramePr>
        <p:xfrm>
          <a:off x="2016388" y="2079584"/>
          <a:ext cx="2974975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5885" imgH="5028931" progId="AcroExch.Document.DC">
                  <p:embed/>
                </p:oleObj>
              </mc:Choice>
              <mc:Fallback>
                <p:oleObj name="Acrobat Document" r:id="rId3" imgW="3885885" imgH="5028931" progId="AcroExch.Document.DC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A43CF24B-52CC-4E48-940B-CAD016C4D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388" y="2079584"/>
                        <a:ext cx="2974975" cy="384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nline Media 6" title="How To Set Goals (4 Easy Steps)">
            <a:hlinkClick r:id="" action="ppaction://media"/>
            <a:extLst>
              <a:ext uri="{FF2B5EF4-FFF2-40B4-BE49-F238E27FC236}">
                <a16:creationId xmlns:a16="http://schemas.microsoft.com/office/drawing/2014/main" id="{CC44EC73-ECDD-4185-8C92-8CFB02AA3A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52067" y="2201181"/>
            <a:ext cx="3989213" cy="34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C4D1-C51F-4254-BEEF-8A2A978A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Reading Program Game Board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42CBA6-9EE0-478A-B95B-638AE4B6A59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6053"/>
              </p:ext>
            </p:extLst>
          </p:nvPr>
        </p:nvGraphicFramePr>
        <p:xfrm>
          <a:off x="4608513" y="2103438"/>
          <a:ext cx="2974975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5885" imgH="5028931" progId="AcroExch.Document.DC">
                  <p:embed/>
                </p:oleObj>
              </mc:Choice>
              <mc:Fallback>
                <p:oleObj name="Acrobat Document" r:id="rId2" imgW="3885885" imgH="5028931" progId="AcroExch.Document.DC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3442CBA6-9EE0-478A-B95B-638AE4B6A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8513" y="2103438"/>
                        <a:ext cx="2974975" cy="384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308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{D92ECBDE-0E49-4B9A-AD1F-CB0E83CCCAC0}tf78438558_win32</Template>
  <TotalTime>165</TotalTime>
  <Words>64</Words>
  <Application>Microsoft Office PowerPoint</Application>
  <PresentationFormat>Widescreen</PresentationFormat>
  <Paragraphs>10</Paragraphs>
  <Slides>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Garamond</vt:lpstr>
      <vt:lpstr>SavonVTI</vt:lpstr>
      <vt:lpstr>Acrobat Document</vt:lpstr>
      <vt:lpstr>MEGA Mentors Summer Reading Program</vt:lpstr>
      <vt:lpstr>MEGA Mentors</vt:lpstr>
      <vt:lpstr>Getting to Know Me</vt:lpstr>
      <vt:lpstr>Setting Goals</vt:lpstr>
      <vt:lpstr>Summer Reading Program Game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Mentors Summer Reading Program</dc:title>
  <dc:creator>Laura Taylor</dc:creator>
  <cp:lastModifiedBy>MEGA Mentors Admin</cp:lastModifiedBy>
  <cp:revision>11</cp:revision>
  <dcterms:created xsi:type="dcterms:W3CDTF">2021-06-07T21:09:07Z</dcterms:created>
  <dcterms:modified xsi:type="dcterms:W3CDTF">2021-06-14T19:55:36Z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