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  <p:sldMasterId id="2147483708" r:id="rId2"/>
  </p:sldMasterIdLst>
  <p:notesMasterIdLst>
    <p:notesMasterId r:id="rId13"/>
  </p:notesMasterIdLst>
  <p:sldIdLst>
    <p:sldId id="265" r:id="rId3"/>
    <p:sldId id="266" r:id="rId4"/>
    <p:sldId id="256" r:id="rId5"/>
    <p:sldId id="257" r:id="rId6"/>
    <p:sldId id="258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9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5E148-6A0C-4C75-9FF6-685B4CB267F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8DE13-E2F8-4188-BF80-CEB9EBB92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07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EC29C10-2F32-4ED8-9BE9-AF551CADE18E}" type="datetime1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6A15E21-7EF4-41FE-86B0-EE3DF3A2611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1193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251C-5591-4C30-AE00-9B11FDECF554}" type="datetime1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5E21-7EF4-41FE-86B0-EE3DF3A26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1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D57B-46B7-4A2F-964B-5634D75C627F}" type="datetime1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5E21-7EF4-41FE-86B0-EE3DF3A26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7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E085-F8E0-4E96-B9A5-B0FAC9E97F3E}" type="datetime1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91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785B-EAFC-41CA-A676-75C3BC125B0D}" type="datetime1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76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A72B-A06C-4606-A151-5C5441DE9C4A}" type="datetime1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67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038D-5752-4BF2-B11B-844B9DD5D7CE}" type="datetime1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2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D2CA-50B5-443C-9E5D-D1199CA64C5B}" type="datetime1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125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54435-8678-421D-A078-C22CADCE5C8D}" type="datetime1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576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D2B9-B4E4-478B-B1E3-5E5492C74F6B}" type="datetime1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9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C999-354D-47AD-B1D4-2E3D1D19FD85}" type="datetime1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4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90CD-A2F2-4488-BE63-084230D3AC1B}" type="datetime1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5E21-7EF4-41FE-86B0-EE3DF3A26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6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1B94-9213-4AD7-BCEC-5C539D6791A6}" type="datetime1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874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9C90-3021-4AED-8A3D-E83BD1CE9553}" type="datetime1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32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1A66-1960-4AE6-812D-6C99ECC22096}" type="datetime1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12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AB1540C-AA95-4DCB-9FA6-347499614270}" type="datetime1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6A15E21-7EF4-41FE-86B0-EE3DF3A2611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13336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7D947-3CB8-43CC-9ACF-6A4752CB4BFB}" type="datetime1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5E21-7EF4-41FE-86B0-EE3DF3A26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1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5295-6F3B-48D3-B751-8FFC8E343E13}" type="datetime1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5E21-7EF4-41FE-86B0-EE3DF3A26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1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9ACC-458A-4C30-A923-EC855020988A}" type="datetime1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5E21-7EF4-41FE-86B0-EE3DF3A26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6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8FC8-C26A-492A-A1D4-5FF2CDEC4515}" type="datetime1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5E21-7EF4-41FE-86B0-EE3DF3A26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4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E7E8FA89-72F4-4907-9A01-B43B5AA1EDC0}" type="datetime1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16A15E21-7EF4-41FE-86B0-EE3DF3A261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635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0CAFF59D-E2F3-469A-A0AB-CFC1F3311AA2}" type="datetime1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16A15E21-7EF4-41FE-86B0-EE3DF3A2611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395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EABAF1B-B7E0-4B81-9F19-DBF5AD6A4170}" type="datetime1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6A15E21-7EF4-41FE-86B0-EE3DF3A2611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38005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08260-E6CE-43A3-8EAE-E3FF90941B57}" type="datetime1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9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10598" y="2125266"/>
            <a:ext cx="6533402" cy="3875484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Freeform: Shap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125980"/>
            <a:ext cx="4448591" cy="387477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0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317" y="3426278"/>
            <a:ext cx="3878033" cy="1124630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20" name="Freeform: Shape 1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4104" y="857249"/>
            <a:ext cx="4509896" cy="1133478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4209" y="1131095"/>
            <a:ext cx="4509895" cy="85963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What Does Success Mean To You?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28651" y="2487216"/>
            <a:ext cx="2702378" cy="27297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700" i="1" dirty="0">
                <a:solidFill>
                  <a:schemeClr val="bg1"/>
                </a:solidFill>
              </a:rPr>
              <a:t>Success begins with a goal and ends with effort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A4BE74BE-0300-4BE0-9D89-F8B4F0416A88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11/19/2017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887489" y="5249566"/>
            <a:ext cx="3086100" cy="273844"/>
          </a:xfrm>
        </p:spPr>
        <p:txBody>
          <a:bodyPr/>
          <a:lstStyle/>
          <a:p>
            <a:pPr defTabSz="685800"/>
            <a:r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Version :   a                 Written  by:                           Edited by:GAC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2A80E329-FEFF-4496-80C8-928B0907011E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/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64704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scalloped circle">
            <a:extLst>
              <a:ext uri="{FF2B5EF4-FFF2-40B4-BE49-F238E27FC236}">
                <a16:creationId xmlns:a16="http://schemas.microsoft.com/office/drawing/2014/main" id="{B217C2AD-51B4-40CE-A71F-F5D3F846D97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667762" y="630936"/>
            <a:ext cx="3926681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 title="left edge border">
            <a:extLst>
              <a:ext uri="{FF2B5EF4-FFF2-40B4-BE49-F238E27FC236}">
                <a16:creationId xmlns:a16="http://schemas.microsoft.com/office/drawing/2014/main" id="{6F1BF92E-23CF-4BFE-9E1F-C359BACFA3C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2932E9C-BCE7-4564-84F6-CBA75E8B074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C7A8FD-E375-431A-898D-F728F09489C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566751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6" title="scalloped circle">
            <a:extLst>
              <a:ext uri="{FF2B5EF4-FFF2-40B4-BE49-F238E27FC236}">
                <a16:creationId xmlns:a16="http://schemas.microsoft.com/office/drawing/2014/main" id="{B85FBED9-5297-4759-B2C0-B6C973023B1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76715" y="613446"/>
            <a:ext cx="3926681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2" name="Rectangle 21" title="left edge border">
            <a:extLst>
              <a:ext uri="{FF2B5EF4-FFF2-40B4-BE49-F238E27FC236}">
                <a16:creationId xmlns:a16="http://schemas.microsoft.com/office/drawing/2014/main" id="{98C621E2-C9A1-42DB-B77B-FDEC40996E7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... ://school.discoveryeducation.com/clipart/images/success-boy-colo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110" y="1154622"/>
            <a:ext cx="2511292" cy="45487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962" y="1098388"/>
            <a:ext cx="4986187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5900" spc="800"/>
              <a:t>What is your plan to become successful in life?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97005" y="6371549"/>
            <a:ext cx="3086100" cy="345796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defTabSz="914400">
              <a:spcAft>
                <a:spcPts val="600"/>
              </a:spcAft>
            </a:pPr>
            <a:r>
              <a:rPr lang="en-US" sz="1100">
                <a:solidFill>
                  <a:schemeClr val="accent1">
                    <a:lumMod val="50000"/>
                  </a:schemeClr>
                </a:solidFill>
              </a:rPr>
              <a:t>Version :   a                 Written  by:                           Edited by:GAC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00413" y="6375679"/>
            <a:ext cx="1747292" cy="3457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6A15E21-7EF4-41FE-86B0-EE3DF3A2611A}" type="slidenum">
              <a:rPr lang="en-US" sz="1200" smtClean="0">
                <a:solidFill>
                  <a:schemeClr val="accent1">
                    <a:lumMod val="50000"/>
                  </a:schemeClr>
                </a:solidFill>
              </a:rPr>
              <a:pPr defTabSz="914400">
                <a:spcAft>
                  <a:spcPts val="600"/>
                </a:spcAft>
              </a:pPr>
              <a:t>10</a:t>
            </a:fld>
            <a:endParaRPr lang="en-US" sz="120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97F8FC-C95A-44AD-87E3-26C9CF3C8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D33C-C031-46F6-9BE9-3F767823B811}" type="datetime1">
              <a:rPr lang="en-US" smtClean="0"/>
              <a:t>11/19/2017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69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2">
            <a:extLst>
              <a:ext uri="{FF2B5EF4-FFF2-40B4-BE49-F238E27FC236}">
                <a16:creationId xmlns:a16="http://schemas.microsoft.com/office/drawing/2014/main" id="{A5BE2DA6-83C9-46EF-B42E-C40224302A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1388" y="2125266"/>
            <a:ext cx="5432612" cy="3875484"/>
          </a:xfrm>
          <a:custGeom>
            <a:avLst/>
            <a:gdLst>
              <a:gd name="connsiteX0" fmla="*/ 0 w 7243482"/>
              <a:gd name="connsiteY0" fmla="*/ 0 h 5167312"/>
              <a:gd name="connsiteX1" fmla="*/ 7243482 w 7243482"/>
              <a:gd name="connsiteY1" fmla="*/ 0 h 5167312"/>
              <a:gd name="connsiteX2" fmla="*/ 7243482 w 7243482"/>
              <a:gd name="connsiteY2" fmla="*/ 5167312 h 5167312"/>
              <a:gd name="connsiteX3" fmla="*/ 221324 w 7243482"/>
              <a:gd name="connsiteY3" fmla="*/ 5167312 h 5167312"/>
              <a:gd name="connsiteX4" fmla="*/ 2615203 w 7243482"/>
              <a:gd name="connsiteY4" fmla="*/ 952 h 5167312"/>
              <a:gd name="connsiteX5" fmla="*/ 0 w 7243482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3482" h="5167312">
                <a:moveTo>
                  <a:pt x="0" y="0"/>
                </a:moveTo>
                <a:lnTo>
                  <a:pt x="7243482" y="0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A1A2EF03-D0CA-4967-B631-C09F910E936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25980"/>
            <a:ext cx="5549382" cy="3874770"/>
          </a:xfrm>
          <a:custGeom>
            <a:avLst/>
            <a:gdLst>
              <a:gd name="connsiteX0" fmla="*/ 0 w 7399176"/>
              <a:gd name="connsiteY0" fmla="*/ 0 h 5166360"/>
              <a:gd name="connsiteX1" fmla="*/ 7399176 w 7399176"/>
              <a:gd name="connsiteY1" fmla="*/ 0 h 5166360"/>
              <a:gd name="connsiteX2" fmla="*/ 5005297 w 7399176"/>
              <a:gd name="connsiteY2" fmla="*/ 5166360 h 5166360"/>
              <a:gd name="connsiteX3" fmla="*/ 0 w 7399176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99176" h="5166360">
                <a:moveTo>
                  <a:pt x="0" y="0"/>
                </a:moveTo>
                <a:lnTo>
                  <a:pt x="7399176" y="0"/>
                </a:lnTo>
                <a:lnTo>
                  <a:pt x="5005297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791" y="3461182"/>
            <a:ext cx="3222439" cy="934507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Discussion Outline/Syllabus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624513"/>
            <a:ext cx="2057400" cy="273844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defTabSz="685800">
              <a:spcAft>
                <a:spcPts val="450"/>
              </a:spcAft>
            </a:pPr>
            <a:fld id="{670F5A89-8CCE-41C1-8192-6F919AD5AB44}" type="datetime1">
              <a:rPr lang="en-US" smtClean="0">
                <a:solidFill>
                  <a:prstClr val="white">
                    <a:alpha val="80000"/>
                  </a:prstClr>
                </a:solidFill>
                <a:latin typeface="Calibri" panose="020F0502020204030204"/>
              </a:rPr>
              <a:t>11/19/2017</a:t>
            </a:fld>
            <a:endParaRPr lang="en-US">
              <a:solidFill>
                <a:prstClr val="white">
                  <a:alpha val="80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29741" y="5624513"/>
            <a:ext cx="3086100" cy="273844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l" defTabSz="685800">
              <a:spcAft>
                <a:spcPts val="450"/>
              </a:spcAft>
            </a:pPr>
            <a:r>
              <a:rPr lang="en-US">
                <a:solidFill>
                  <a:prstClr val="black">
                    <a:alpha val="80000"/>
                  </a:prstClr>
                </a:solidFill>
                <a:latin typeface="Calibri" panose="020F0502020204030204"/>
              </a:rPr>
              <a:t>Version :   a                 Written  by:                           Edited by:GAC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624513"/>
            <a:ext cx="2057400" cy="273844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defTabSz="685800">
              <a:spcAft>
                <a:spcPts val="450"/>
              </a:spcAft>
            </a:pPr>
            <a:fld id="{2A80E329-FEFF-4496-80C8-928B0907011E}" type="slidenum">
              <a:rPr lang="en-US">
                <a:solidFill>
                  <a:prstClr val="black">
                    <a:alpha val="80000"/>
                  </a:prstClr>
                </a:solidFill>
                <a:latin typeface="Calibri" panose="020F0502020204030204"/>
              </a:rPr>
              <a:pPr defTabSz="685800">
                <a:spcAft>
                  <a:spcPts val="450"/>
                </a:spcAft>
              </a:pPr>
              <a:t>2</a:t>
            </a:fld>
            <a:endParaRPr lang="en-US">
              <a:solidFill>
                <a:prstClr val="black">
                  <a:alpha val="80000"/>
                </a:prstClr>
              </a:solidFill>
              <a:latin typeface="Calibri" panose="020F05020202040302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9F33CC-CB50-4CD0-A3C0-019BD528F45C}"/>
              </a:ext>
            </a:extLst>
          </p:cNvPr>
          <p:cNvSpPr txBox="1"/>
          <p:nvPr/>
        </p:nvSpPr>
        <p:spPr>
          <a:xfrm>
            <a:off x="1" y="2399045"/>
            <a:ext cx="4485755" cy="312307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algn="ctr" defTabSz="685800">
              <a:lnSpc>
                <a:spcPct val="90000"/>
              </a:lnSpc>
              <a:spcAft>
                <a:spcPts val="450"/>
              </a:spcAft>
            </a:pPr>
            <a:r>
              <a:rPr lang="en-US" sz="1650" b="1" dirty="0">
                <a:solidFill>
                  <a:prstClr val="white"/>
                </a:solidFill>
                <a:latin typeface="Calibri" panose="020F0502020204030204"/>
              </a:rPr>
              <a:t>What Does Success Mean to You?</a:t>
            </a:r>
          </a:p>
          <a:p>
            <a:pPr indent="-171450" defTabSz="685800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sz="1650" b="1" dirty="0">
              <a:solidFill>
                <a:prstClr val="white"/>
              </a:solidFill>
              <a:latin typeface="Calibri" panose="020F0502020204030204"/>
            </a:endParaRPr>
          </a:p>
          <a:p>
            <a:pPr defTabSz="685800">
              <a:lnSpc>
                <a:spcPct val="90000"/>
              </a:lnSpc>
              <a:spcAft>
                <a:spcPts val="450"/>
              </a:spcAft>
            </a:pPr>
            <a:r>
              <a:rPr lang="en-US" sz="1650" b="1" dirty="0">
                <a:solidFill>
                  <a:prstClr val="white"/>
                </a:solidFill>
                <a:latin typeface="Calibri" panose="020F0502020204030204"/>
              </a:rPr>
              <a:t>Teaching Method: Small group discussion, role play</a:t>
            </a:r>
          </a:p>
          <a:p>
            <a:pPr defTabSz="685800">
              <a:lnSpc>
                <a:spcPct val="90000"/>
              </a:lnSpc>
              <a:spcAft>
                <a:spcPts val="450"/>
              </a:spcAft>
            </a:pPr>
            <a:endParaRPr lang="en-US" sz="1650" b="1" dirty="0">
              <a:solidFill>
                <a:prstClr val="white"/>
              </a:solidFill>
              <a:latin typeface="Calibri" panose="020F0502020204030204"/>
            </a:endParaRPr>
          </a:p>
          <a:p>
            <a:pPr defTabSz="685800">
              <a:lnSpc>
                <a:spcPct val="90000"/>
              </a:lnSpc>
              <a:spcAft>
                <a:spcPts val="450"/>
              </a:spcAft>
            </a:pPr>
            <a:r>
              <a:rPr lang="en-US" sz="1650" b="1" dirty="0">
                <a:solidFill>
                  <a:prstClr val="white"/>
                </a:solidFill>
                <a:latin typeface="Calibri" panose="020F0502020204030204"/>
              </a:rPr>
              <a:t>Course objectives:</a:t>
            </a:r>
          </a:p>
          <a:p>
            <a:pPr marL="214313" indent="-171450" defTabSz="685800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1650" b="1" dirty="0">
                <a:solidFill>
                  <a:prstClr val="white"/>
                </a:solidFill>
                <a:latin typeface="Calibri" panose="020F0502020204030204"/>
              </a:rPr>
              <a:t>Have the student create an image of personal success</a:t>
            </a:r>
          </a:p>
          <a:p>
            <a:pPr marL="214313" indent="-171450" defTabSz="685800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1650" b="1" dirty="0">
                <a:solidFill>
                  <a:prstClr val="white"/>
                </a:solidFill>
                <a:latin typeface="Calibri" panose="020F0502020204030204"/>
              </a:rPr>
              <a:t>Have the student communicate what it takes to achieve success</a:t>
            </a:r>
          </a:p>
          <a:p>
            <a:pPr marL="214313" indent="-171450" defTabSz="685800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1650" b="1" dirty="0">
                <a:solidFill>
                  <a:prstClr val="white"/>
                </a:solidFill>
                <a:latin typeface="Calibri" panose="020F0502020204030204"/>
              </a:rPr>
              <a:t>Communicate that failure is a path to success</a:t>
            </a:r>
          </a:p>
          <a:p>
            <a:pPr marL="42863" defTabSz="685800">
              <a:lnSpc>
                <a:spcPct val="90000"/>
              </a:lnSpc>
              <a:spcAft>
                <a:spcPts val="450"/>
              </a:spcAft>
            </a:pPr>
            <a:endParaRPr lang="en-US" sz="1650" b="1" dirty="0">
              <a:solidFill>
                <a:prstClr val="white"/>
              </a:solidFill>
              <a:latin typeface="Calibri" panose="020F0502020204030204"/>
            </a:endParaRPr>
          </a:p>
          <a:p>
            <a:pPr marL="214313" indent="-171450" defTabSz="685800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sz="1500" dirty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40835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2761C4A-84CA-4DFC-AC89-4A90B0C2C0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39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D84865-D4AF-4139-8035-151926CE442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2598" y="2828492"/>
            <a:ext cx="8931401" cy="79375"/>
          </a:xfrm>
          <a:prstGeom prst="rect">
            <a:avLst/>
          </a:pr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Success, Successful, Isolated, Opportunity, Triumph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66" b="22069"/>
          <a:stretch/>
        </p:blipFill>
        <p:spPr>
          <a:xfrm>
            <a:off x="20" y="10"/>
            <a:ext cx="9143980" cy="2828482"/>
          </a:xfrm>
          <a:prstGeom prst="rect">
            <a:avLst/>
          </a:prstGeom>
        </p:spPr>
      </p:pic>
      <p:sp>
        <p:nvSpPr>
          <p:cNvPr id="12" name="Freeform 6" title="Left scallop edge">
            <a:extLst>
              <a:ext uri="{FF2B5EF4-FFF2-40B4-BE49-F238E27FC236}">
                <a16:creationId xmlns:a16="http://schemas.microsoft.com/office/drawing/2014/main" id="{ECADAA64-BE10-4EAD-A7DA-F601862B972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664368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1567" y="3176833"/>
            <a:ext cx="7738813" cy="2581538"/>
          </a:xfrm>
        </p:spPr>
        <p:txBody>
          <a:bodyPr>
            <a:normAutofit/>
          </a:bodyPr>
          <a:lstStyle/>
          <a:p>
            <a:r>
              <a:rPr lang="en-US" sz="6000"/>
              <a:t>What does success mean to you?</a:t>
            </a:r>
          </a:p>
        </p:txBody>
      </p:sp>
    </p:spTree>
    <p:extLst>
      <p:ext uri="{BB962C8B-B14F-4D97-AF65-F5344CB8AC3E}">
        <p14:creationId xmlns:p14="http://schemas.microsoft.com/office/powerpoint/2010/main" val="2822529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0851669-7281-49C2-8BF0-67BA70EC1AC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 title="Left scallop edge">
            <a:extLst>
              <a:ext uri="{FF2B5EF4-FFF2-40B4-BE49-F238E27FC236}">
                <a16:creationId xmlns:a16="http://schemas.microsoft.com/office/drawing/2014/main" id="{16992B13-74C4-4370-93C5-F5403D944D8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706340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 title="left edge border">
            <a:extLst>
              <a:ext uri="{FF2B5EF4-FFF2-40B4-BE49-F238E27FC236}">
                <a16:creationId xmlns:a16="http://schemas.microsoft.com/office/drawing/2014/main" id="{A3AE1F77-1EC8-47BA-A381-B6618A2FCD6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382385"/>
            <a:ext cx="6400799" cy="1413758"/>
          </a:xfrm>
        </p:spPr>
        <p:txBody>
          <a:bodyPr anchor="b">
            <a:normAutofit/>
          </a:bodyPr>
          <a:lstStyle/>
          <a:p>
            <a:pPr algn="ctr"/>
            <a:r>
              <a:rPr lang="en-US" sz="3800"/>
              <a:t>What does success mean to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1700" y="2178528"/>
            <a:ext cx="6400800" cy="3701065"/>
          </a:xfrm>
        </p:spPr>
        <p:txBody>
          <a:bodyPr>
            <a:normAutofit/>
          </a:bodyPr>
          <a:lstStyle/>
          <a:p>
            <a:r>
              <a:rPr lang="en-US" dirty="0"/>
              <a:t>What is your “image” of success?</a:t>
            </a:r>
          </a:p>
          <a:p>
            <a:r>
              <a:rPr lang="en-US" dirty="0"/>
              <a:t>The dictionary defines success as the accomplishment of ones goals, or the attainment of wealth, position, honors, or the like.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82120" y="6375679"/>
            <a:ext cx="3086100" cy="345796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35635" y="6375679"/>
            <a:ext cx="1036865" cy="3457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6A15E21-7EF4-41FE-86B0-EE3DF3A2611A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9802728-1D8F-4346-B767-4E674D9AE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441B-3BBF-4494-A67E-CFADF5991AEB}" type="datetime1">
              <a:rPr lang="en-US" smtClean="0"/>
              <a:t>11/19/2017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40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9DBA3C2-C92B-4CEB-868F-52A62295B3E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A5C11C9-65D2-491A-A266-6ADBD2CB441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06736"/>
            <a:ext cx="9143999" cy="851265"/>
          </a:xfrm>
          <a:custGeom>
            <a:avLst/>
            <a:gdLst>
              <a:gd name="connsiteX0" fmla="*/ 619389 w 12191998"/>
              <a:gd name="connsiteY0" fmla="*/ 0 h 851265"/>
              <a:gd name="connsiteX1" fmla="*/ 687652 w 12191998"/>
              <a:gd name="connsiteY1" fmla="*/ 3175 h 851265"/>
              <a:gd name="connsiteX2" fmla="*/ 747977 w 12191998"/>
              <a:gd name="connsiteY2" fmla="*/ 9525 h 851265"/>
              <a:gd name="connsiteX3" fmla="*/ 800364 w 12191998"/>
              <a:gd name="connsiteY3" fmla="*/ 20637 h 851265"/>
              <a:gd name="connsiteX4" fmla="*/ 846402 w 12191998"/>
              <a:gd name="connsiteY4" fmla="*/ 36512 h 851265"/>
              <a:gd name="connsiteX5" fmla="*/ 887677 w 12191998"/>
              <a:gd name="connsiteY5" fmla="*/ 52387 h 851265"/>
              <a:gd name="connsiteX6" fmla="*/ 924189 w 12191998"/>
              <a:gd name="connsiteY6" fmla="*/ 68262 h 851265"/>
              <a:gd name="connsiteX7" fmla="*/ 962289 w 12191998"/>
              <a:gd name="connsiteY7" fmla="*/ 87312 h 851265"/>
              <a:gd name="connsiteX8" fmla="*/ 1000389 w 12191998"/>
              <a:gd name="connsiteY8" fmla="*/ 106362 h 851265"/>
              <a:gd name="connsiteX9" fmla="*/ 1036902 w 12191998"/>
              <a:gd name="connsiteY9" fmla="*/ 125412 h 851265"/>
              <a:gd name="connsiteX10" fmla="*/ 1078177 w 12191998"/>
              <a:gd name="connsiteY10" fmla="*/ 141287 h 851265"/>
              <a:gd name="connsiteX11" fmla="*/ 1124214 w 12191998"/>
              <a:gd name="connsiteY11" fmla="*/ 155575 h 851265"/>
              <a:gd name="connsiteX12" fmla="*/ 1176602 w 12191998"/>
              <a:gd name="connsiteY12" fmla="*/ 166687 h 851265"/>
              <a:gd name="connsiteX13" fmla="*/ 1236927 w 12191998"/>
              <a:gd name="connsiteY13" fmla="*/ 174625 h 851265"/>
              <a:gd name="connsiteX14" fmla="*/ 1305189 w 12191998"/>
              <a:gd name="connsiteY14" fmla="*/ 176212 h 851265"/>
              <a:gd name="connsiteX15" fmla="*/ 1373452 w 12191998"/>
              <a:gd name="connsiteY15" fmla="*/ 174625 h 851265"/>
              <a:gd name="connsiteX16" fmla="*/ 1433777 w 12191998"/>
              <a:gd name="connsiteY16" fmla="*/ 166687 h 851265"/>
              <a:gd name="connsiteX17" fmla="*/ 1486164 w 12191998"/>
              <a:gd name="connsiteY17" fmla="*/ 155575 h 851265"/>
              <a:gd name="connsiteX18" fmla="*/ 1532202 w 12191998"/>
              <a:gd name="connsiteY18" fmla="*/ 141287 h 851265"/>
              <a:gd name="connsiteX19" fmla="*/ 1573477 w 12191998"/>
              <a:gd name="connsiteY19" fmla="*/ 125412 h 851265"/>
              <a:gd name="connsiteX20" fmla="*/ 1609989 w 12191998"/>
              <a:gd name="connsiteY20" fmla="*/ 106362 h 851265"/>
              <a:gd name="connsiteX21" fmla="*/ 1648089 w 12191998"/>
              <a:gd name="connsiteY21" fmla="*/ 87312 h 851265"/>
              <a:gd name="connsiteX22" fmla="*/ 1686189 w 12191998"/>
              <a:gd name="connsiteY22" fmla="*/ 68262 h 851265"/>
              <a:gd name="connsiteX23" fmla="*/ 1722702 w 12191998"/>
              <a:gd name="connsiteY23" fmla="*/ 52387 h 851265"/>
              <a:gd name="connsiteX24" fmla="*/ 1763977 w 12191998"/>
              <a:gd name="connsiteY24" fmla="*/ 36512 h 851265"/>
              <a:gd name="connsiteX25" fmla="*/ 1810014 w 12191998"/>
              <a:gd name="connsiteY25" fmla="*/ 20637 h 851265"/>
              <a:gd name="connsiteX26" fmla="*/ 1862402 w 12191998"/>
              <a:gd name="connsiteY26" fmla="*/ 9525 h 851265"/>
              <a:gd name="connsiteX27" fmla="*/ 1922727 w 12191998"/>
              <a:gd name="connsiteY27" fmla="*/ 3175 h 851265"/>
              <a:gd name="connsiteX28" fmla="*/ 1990989 w 12191998"/>
              <a:gd name="connsiteY28" fmla="*/ 0 h 851265"/>
              <a:gd name="connsiteX29" fmla="*/ 2059252 w 12191998"/>
              <a:gd name="connsiteY29" fmla="*/ 3175 h 851265"/>
              <a:gd name="connsiteX30" fmla="*/ 2119577 w 12191998"/>
              <a:gd name="connsiteY30" fmla="*/ 9525 h 851265"/>
              <a:gd name="connsiteX31" fmla="*/ 2171964 w 12191998"/>
              <a:gd name="connsiteY31" fmla="*/ 20637 h 851265"/>
              <a:gd name="connsiteX32" fmla="*/ 2218002 w 12191998"/>
              <a:gd name="connsiteY32" fmla="*/ 36512 h 851265"/>
              <a:gd name="connsiteX33" fmla="*/ 2259277 w 12191998"/>
              <a:gd name="connsiteY33" fmla="*/ 52387 h 851265"/>
              <a:gd name="connsiteX34" fmla="*/ 2295789 w 12191998"/>
              <a:gd name="connsiteY34" fmla="*/ 68262 h 851265"/>
              <a:gd name="connsiteX35" fmla="*/ 2333889 w 12191998"/>
              <a:gd name="connsiteY35" fmla="*/ 87312 h 851265"/>
              <a:gd name="connsiteX36" fmla="*/ 2371989 w 12191998"/>
              <a:gd name="connsiteY36" fmla="*/ 106362 h 851265"/>
              <a:gd name="connsiteX37" fmla="*/ 2408502 w 12191998"/>
              <a:gd name="connsiteY37" fmla="*/ 125412 h 851265"/>
              <a:gd name="connsiteX38" fmla="*/ 2449777 w 12191998"/>
              <a:gd name="connsiteY38" fmla="*/ 141287 h 851265"/>
              <a:gd name="connsiteX39" fmla="*/ 2495814 w 12191998"/>
              <a:gd name="connsiteY39" fmla="*/ 155575 h 851265"/>
              <a:gd name="connsiteX40" fmla="*/ 2548202 w 12191998"/>
              <a:gd name="connsiteY40" fmla="*/ 166687 h 851265"/>
              <a:gd name="connsiteX41" fmla="*/ 2608527 w 12191998"/>
              <a:gd name="connsiteY41" fmla="*/ 174625 h 851265"/>
              <a:gd name="connsiteX42" fmla="*/ 2676789 w 12191998"/>
              <a:gd name="connsiteY42" fmla="*/ 176212 h 851265"/>
              <a:gd name="connsiteX43" fmla="*/ 2745052 w 12191998"/>
              <a:gd name="connsiteY43" fmla="*/ 174625 h 851265"/>
              <a:gd name="connsiteX44" fmla="*/ 2805377 w 12191998"/>
              <a:gd name="connsiteY44" fmla="*/ 166687 h 851265"/>
              <a:gd name="connsiteX45" fmla="*/ 2857764 w 12191998"/>
              <a:gd name="connsiteY45" fmla="*/ 155575 h 851265"/>
              <a:gd name="connsiteX46" fmla="*/ 2903802 w 12191998"/>
              <a:gd name="connsiteY46" fmla="*/ 141287 h 851265"/>
              <a:gd name="connsiteX47" fmla="*/ 2945077 w 12191998"/>
              <a:gd name="connsiteY47" fmla="*/ 125412 h 851265"/>
              <a:gd name="connsiteX48" fmla="*/ 2981589 w 12191998"/>
              <a:gd name="connsiteY48" fmla="*/ 106362 h 851265"/>
              <a:gd name="connsiteX49" fmla="*/ 3019689 w 12191998"/>
              <a:gd name="connsiteY49" fmla="*/ 87312 h 851265"/>
              <a:gd name="connsiteX50" fmla="*/ 3057789 w 12191998"/>
              <a:gd name="connsiteY50" fmla="*/ 68262 h 851265"/>
              <a:gd name="connsiteX51" fmla="*/ 3094302 w 12191998"/>
              <a:gd name="connsiteY51" fmla="*/ 52387 h 851265"/>
              <a:gd name="connsiteX52" fmla="*/ 3135577 w 12191998"/>
              <a:gd name="connsiteY52" fmla="*/ 36512 h 851265"/>
              <a:gd name="connsiteX53" fmla="*/ 3181614 w 12191998"/>
              <a:gd name="connsiteY53" fmla="*/ 20637 h 851265"/>
              <a:gd name="connsiteX54" fmla="*/ 3234002 w 12191998"/>
              <a:gd name="connsiteY54" fmla="*/ 9525 h 851265"/>
              <a:gd name="connsiteX55" fmla="*/ 3294327 w 12191998"/>
              <a:gd name="connsiteY55" fmla="*/ 3175 h 851265"/>
              <a:gd name="connsiteX56" fmla="*/ 3361002 w 12191998"/>
              <a:gd name="connsiteY56" fmla="*/ 0 h 851265"/>
              <a:gd name="connsiteX57" fmla="*/ 3430852 w 12191998"/>
              <a:gd name="connsiteY57" fmla="*/ 3175 h 851265"/>
              <a:gd name="connsiteX58" fmla="*/ 3491177 w 12191998"/>
              <a:gd name="connsiteY58" fmla="*/ 9525 h 851265"/>
              <a:gd name="connsiteX59" fmla="*/ 3543564 w 12191998"/>
              <a:gd name="connsiteY59" fmla="*/ 20637 h 851265"/>
              <a:gd name="connsiteX60" fmla="*/ 3589602 w 12191998"/>
              <a:gd name="connsiteY60" fmla="*/ 36512 h 851265"/>
              <a:gd name="connsiteX61" fmla="*/ 3630877 w 12191998"/>
              <a:gd name="connsiteY61" fmla="*/ 52387 h 851265"/>
              <a:gd name="connsiteX62" fmla="*/ 3667389 w 12191998"/>
              <a:gd name="connsiteY62" fmla="*/ 68262 h 851265"/>
              <a:gd name="connsiteX63" fmla="*/ 3705489 w 12191998"/>
              <a:gd name="connsiteY63" fmla="*/ 87312 h 851265"/>
              <a:gd name="connsiteX64" fmla="*/ 3743589 w 12191998"/>
              <a:gd name="connsiteY64" fmla="*/ 106362 h 851265"/>
              <a:gd name="connsiteX65" fmla="*/ 3780102 w 12191998"/>
              <a:gd name="connsiteY65" fmla="*/ 125412 h 851265"/>
              <a:gd name="connsiteX66" fmla="*/ 3821377 w 12191998"/>
              <a:gd name="connsiteY66" fmla="*/ 141287 h 851265"/>
              <a:gd name="connsiteX67" fmla="*/ 3867414 w 12191998"/>
              <a:gd name="connsiteY67" fmla="*/ 155575 h 851265"/>
              <a:gd name="connsiteX68" fmla="*/ 3919802 w 12191998"/>
              <a:gd name="connsiteY68" fmla="*/ 166687 h 851265"/>
              <a:gd name="connsiteX69" fmla="*/ 3980127 w 12191998"/>
              <a:gd name="connsiteY69" fmla="*/ 174625 h 851265"/>
              <a:gd name="connsiteX70" fmla="*/ 4048389 w 12191998"/>
              <a:gd name="connsiteY70" fmla="*/ 176212 h 851265"/>
              <a:gd name="connsiteX71" fmla="*/ 4116652 w 12191998"/>
              <a:gd name="connsiteY71" fmla="*/ 174625 h 851265"/>
              <a:gd name="connsiteX72" fmla="*/ 4176977 w 12191998"/>
              <a:gd name="connsiteY72" fmla="*/ 166687 h 851265"/>
              <a:gd name="connsiteX73" fmla="*/ 4229364 w 12191998"/>
              <a:gd name="connsiteY73" fmla="*/ 155575 h 851265"/>
              <a:gd name="connsiteX74" fmla="*/ 4275402 w 12191998"/>
              <a:gd name="connsiteY74" fmla="*/ 141287 h 851265"/>
              <a:gd name="connsiteX75" fmla="*/ 4316677 w 12191998"/>
              <a:gd name="connsiteY75" fmla="*/ 125412 h 851265"/>
              <a:gd name="connsiteX76" fmla="*/ 4353189 w 12191998"/>
              <a:gd name="connsiteY76" fmla="*/ 106362 h 851265"/>
              <a:gd name="connsiteX77" fmla="*/ 4429389 w 12191998"/>
              <a:gd name="connsiteY77" fmla="*/ 68262 h 851265"/>
              <a:gd name="connsiteX78" fmla="*/ 4465902 w 12191998"/>
              <a:gd name="connsiteY78" fmla="*/ 52387 h 851265"/>
              <a:gd name="connsiteX79" fmla="*/ 4507177 w 12191998"/>
              <a:gd name="connsiteY79" fmla="*/ 36512 h 851265"/>
              <a:gd name="connsiteX80" fmla="*/ 4553216 w 12191998"/>
              <a:gd name="connsiteY80" fmla="*/ 20637 h 851265"/>
              <a:gd name="connsiteX81" fmla="*/ 4605602 w 12191998"/>
              <a:gd name="connsiteY81" fmla="*/ 9525 h 851265"/>
              <a:gd name="connsiteX82" fmla="*/ 4665928 w 12191998"/>
              <a:gd name="connsiteY82" fmla="*/ 3175 h 851265"/>
              <a:gd name="connsiteX83" fmla="*/ 4734189 w 12191998"/>
              <a:gd name="connsiteY83" fmla="*/ 0 h 851265"/>
              <a:gd name="connsiteX84" fmla="*/ 4802453 w 12191998"/>
              <a:gd name="connsiteY84" fmla="*/ 3175 h 851265"/>
              <a:gd name="connsiteX85" fmla="*/ 4862777 w 12191998"/>
              <a:gd name="connsiteY85" fmla="*/ 9525 h 851265"/>
              <a:gd name="connsiteX86" fmla="*/ 4915165 w 12191998"/>
              <a:gd name="connsiteY86" fmla="*/ 20637 h 851265"/>
              <a:gd name="connsiteX87" fmla="*/ 4961202 w 12191998"/>
              <a:gd name="connsiteY87" fmla="*/ 36512 h 851265"/>
              <a:gd name="connsiteX88" fmla="*/ 5002478 w 12191998"/>
              <a:gd name="connsiteY88" fmla="*/ 52387 h 851265"/>
              <a:gd name="connsiteX89" fmla="*/ 5038989 w 12191998"/>
              <a:gd name="connsiteY89" fmla="*/ 68262 h 851265"/>
              <a:gd name="connsiteX90" fmla="*/ 5077091 w 12191998"/>
              <a:gd name="connsiteY90" fmla="*/ 87312 h 851265"/>
              <a:gd name="connsiteX91" fmla="*/ 5115189 w 12191998"/>
              <a:gd name="connsiteY91" fmla="*/ 106362 h 851265"/>
              <a:gd name="connsiteX92" fmla="*/ 5151702 w 12191998"/>
              <a:gd name="connsiteY92" fmla="*/ 125412 h 851265"/>
              <a:gd name="connsiteX93" fmla="*/ 5192978 w 12191998"/>
              <a:gd name="connsiteY93" fmla="*/ 141287 h 851265"/>
              <a:gd name="connsiteX94" fmla="*/ 5239014 w 12191998"/>
              <a:gd name="connsiteY94" fmla="*/ 155575 h 851265"/>
              <a:gd name="connsiteX95" fmla="*/ 5291401 w 12191998"/>
              <a:gd name="connsiteY95" fmla="*/ 166687 h 851265"/>
              <a:gd name="connsiteX96" fmla="*/ 5351727 w 12191998"/>
              <a:gd name="connsiteY96" fmla="*/ 174625 h 851265"/>
              <a:gd name="connsiteX97" fmla="*/ 5410199 w 12191998"/>
              <a:gd name="connsiteY97" fmla="*/ 175985 h 851265"/>
              <a:gd name="connsiteX98" fmla="*/ 5468671 w 12191998"/>
              <a:gd name="connsiteY98" fmla="*/ 174625 h 851265"/>
              <a:gd name="connsiteX99" fmla="*/ 5528996 w 12191998"/>
              <a:gd name="connsiteY99" fmla="*/ 166687 h 851265"/>
              <a:gd name="connsiteX100" fmla="*/ 5581383 w 12191998"/>
              <a:gd name="connsiteY100" fmla="*/ 155575 h 851265"/>
              <a:gd name="connsiteX101" fmla="*/ 5627421 w 12191998"/>
              <a:gd name="connsiteY101" fmla="*/ 141287 h 851265"/>
              <a:gd name="connsiteX102" fmla="*/ 5668696 w 12191998"/>
              <a:gd name="connsiteY102" fmla="*/ 125412 h 851265"/>
              <a:gd name="connsiteX103" fmla="*/ 5705210 w 12191998"/>
              <a:gd name="connsiteY103" fmla="*/ 106362 h 851265"/>
              <a:gd name="connsiteX104" fmla="*/ 5743308 w 12191998"/>
              <a:gd name="connsiteY104" fmla="*/ 87312 h 851265"/>
              <a:gd name="connsiteX105" fmla="*/ 5781408 w 12191998"/>
              <a:gd name="connsiteY105" fmla="*/ 68262 h 851265"/>
              <a:gd name="connsiteX106" fmla="*/ 5817921 w 12191998"/>
              <a:gd name="connsiteY106" fmla="*/ 52387 h 851265"/>
              <a:gd name="connsiteX107" fmla="*/ 5859196 w 12191998"/>
              <a:gd name="connsiteY107" fmla="*/ 36512 h 851265"/>
              <a:gd name="connsiteX108" fmla="*/ 5905234 w 12191998"/>
              <a:gd name="connsiteY108" fmla="*/ 20637 h 851265"/>
              <a:gd name="connsiteX109" fmla="*/ 5957621 w 12191998"/>
              <a:gd name="connsiteY109" fmla="*/ 9525 h 851265"/>
              <a:gd name="connsiteX110" fmla="*/ 6017948 w 12191998"/>
              <a:gd name="connsiteY110" fmla="*/ 3175 h 851265"/>
              <a:gd name="connsiteX111" fmla="*/ 6086210 w 12191998"/>
              <a:gd name="connsiteY111" fmla="*/ 0 h 851265"/>
              <a:gd name="connsiteX112" fmla="*/ 6095999 w 12191998"/>
              <a:gd name="connsiteY112" fmla="*/ 455 h 851265"/>
              <a:gd name="connsiteX113" fmla="*/ 6105789 w 12191998"/>
              <a:gd name="connsiteY113" fmla="*/ 0 h 851265"/>
              <a:gd name="connsiteX114" fmla="*/ 6174052 w 12191998"/>
              <a:gd name="connsiteY114" fmla="*/ 3175 h 851265"/>
              <a:gd name="connsiteX115" fmla="*/ 6234377 w 12191998"/>
              <a:gd name="connsiteY115" fmla="*/ 9525 h 851265"/>
              <a:gd name="connsiteX116" fmla="*/ 6286764 w 12191998"/>
              <a:gd name="connsiteY116" fmla="*/ 20637 h 851265"/>
              <a:gd name="connsiteX117" fmla="*/ 6332802 w 12191998"/>
              <a:gd name="connsiteY117" fmla="*/ 36512 h 851265"/>
              <a:gd name="connsiteX118" fmla="*/ 6374077 w 12191998"/>
              <a:gd name="connsiteY118" fmla="*/ 52387 h 851265"/>
              <a:gd name="connsiteX119" fmla="*/ 6410589 w 12191998"/>
              <a:gd name="connsiteY119" fmla="*/ 68262 h 851265"/>
              <a:gd name="connsiteX120" fmla="*/ 6448689 w 12191998"/>
              <a:gd name="connsiteY120" fmla="*/ 87312 h 851265"/>
              <a:gd name="connsiteX121" fmla="*/ 6486789 w 12191998"/>
              <a:gd name="connsiteY121" fmla="*/ 106362 h 851265"/>
              <a:gd name="connsiteX122" fmla="*/ 6523302 w 12191998"/>
              <a:gd name="connsiteY122" fmla="*/ 125412 h 851265"/>
              <a:gd name="connsiteX123" fmla="*/ 6564577 w 12191998"/>
              <a:gd name="connsiteY123" fmla="*/ 141287 h 851265"/>
              <a:gd name="connsiteX124" fmla="*/ 6610614 w 12191998"/>
              <a:gd name="connsiteY124" fmla="*/ 155575 h 851265"/>
              <a:gd name="connsiteX125" fmla="*/ 6663002 w 12191998"/>
              <a:gd name="connsiteY125" fmla="*/ 166687 h 851265"/>
              <a:gd name="connsiteX126" fmla="*/ 6723327 w 12191998"/>
              <a:gd name="connsiteY126" fmla="*/ 174625 h 851265"/>
              <a:gd name="connsiteX127" fmla="*/ 6781799 w 12191998"/>
              <a:gd name="connsiteY127" fmla="*/ 175985 h 851265"/>
              <a:gd name="connsiteX128" fmla="*/ 6840271 w 12191998"/>
              <a:gd name="connsiteY128" fmla="*/ 174625 h 851265"/>
              <a:gd name="connsiteX129" fmla="*/ 6900596 w 12191998"/>
              <a:gd name="connsiteY129" fmla="*/ 166687 h 851265"/>
              <a:gd name="connsiteX130" fmla="*/ 6952983 w 12191998"/>
              <a:gd name="connsiteY130" fmla="*/ 155575 h 851265"/>
              <a:gd name="connsiteX131" fmla="*/ 6999021 w 12191998"/>
              <a:gd name="connsiteY131" fmla="*/ 141287 h 851265"/>
              <a:gd name="connsiteX132" fmla="*/ 7040296 w 12191998"/>
              <a:gd name="connsiteY132" fmla="*/ 125412 h 851265"/>
              <a:gd name="connsiteX133" fmla="*/ 7076808 w 12191998"/>
              <a:gd name="connsiteY133" fmla="*/ 106362 h 851265"/>
              <a:gd name="connsiteX134" fmla="*/ 7114908 w 12191998"/>
              <a:gd name="connsiteY134" fmla="*/ 87312 h 851265"/>
              <a:gd name="connsiteX135" fmla="*/ 7153008 w 12191998"/>
              <a:gd name="connsiteY135" fmla="*/ 68262 h 851265"/>
              <a:gd name="connsiteX136" fmla="*/ 7189521 w 12191998"/>
              <a:gd name="connsiteY136" fmla="*/ 52387 h 851265"/>
              <a:gd name="connsiteX137" fmla="*/ 7230796 w 12191998"/>
              <a:gd name="connsiteY137" fmla="*/ 36512 h 851265"/>
              <a:gd name="connsiteX138" fmla="*/ 7276833 w 12191998"/>
              <a:gd name="connsiteY138" fmla="*/ 20637 h 851265"/>
              <a:gd name="connsiteX139" fmla="*/ 7329221 w 12191998"/>
              <a:gd name="connsiteY139" fmla="*/ 9525 h 851265"/>
              <a:gd name="connsiteX140" fmla="*/ 7389546 w 12191998"/>
              <a:gd name="connsiteY140" fmla="*/ 3175 h 851265"/>
              <a:gd name="connsiteX141" fmla="*/ 7457808 w 12191998"/>
              <a:gd name="connsiteY141" fmla="*/ 0 h 851265"/>
              <a:gd name="connsiteX142" fmla="*/ 7526071 w 12191998"/>
              <a:gd name="connsiteY142" fmla="*/ 3175 h 851265"/>
              <a:gd name="connsiteX143" fmla="*/ 7586396 w 12191998"/>
              <a:gd name="connsiteY143" fmla="*/ 9525 h 851265"/>
              <a:gd name="connsiteX144" fmla="*/ 7638783 w 12191998"/>
              <a:gd name="connsiteY144" fmla="*/ 20637 h 851265"/>
              <a:gd name="connsiteX145" fmla="*/ 7684821 w 12191998"/>
              <a:gd name="connsiteY145" fmla="*/ 36512 h 851265"/>
              <a:gd name="connsiteX146" fmla="*/ 7726096 w 12191998"/>
              <a:gd name="connsiteY146" fmla="*/ 52387 h 851265"/>
              <a:gd name="connsiteX147" fmla="*/ 7762608 w 12191998"/>
              <a:gd name="connsiteY147" fmla="*/ 68262 h 851265"/>
              <a:gd name="connsiteX148" fmla="*/ 7800708 w 12191998"/>
              <a:gd name="connsiteY148" fmla="*/ 87312 h 851265"/>
              <a:gd name="connsiteX149" fmla="*/ 7838808 w 12191998"/>
              <a:gd name="connsiteY149" fmla="*/ 106362 h 851265"/>
              <a:gd name="connsiteX150" fmla="*/ 7875321 w 12191998"/>
              <a:gd name="connsiteY150" fmla="*/ 125412 h 851265"/>
              <a:gd name="connsiteX151" fmla="*/ 7916596 w 12191998"/>
              <a:gd name="connsiteY151" fmla="*/ 141287 h 851265"/>
              <a:gd name="connsiteX152" fmla="*/ 7962633 w 12191998"/>
              <a:gd name="connsiteY152" fmla="*/ 155575 h 851265"/>
              <a:gd name="connsiteX153" fmla="*/ 8015021 w 12191998"/>
              <a:gd name="connsiteY153" fmla="*/ 166687 h 851265"/>
              <a:gd name="connsiteX154" fmla="*/ 8075346 w 12191998"/>
              <a:gd name="connsiteY154" fmla="*/ 174625 h 851265"/>
              <a:gd name="connsiteX155" fmla="*/ 8143608 w 12191998"/>
              <a:gd name="connsiteY155" fmla="*/ 176212 h 851265"/>
              <a:gd name="connsiteX156" fmla="*/ 8211871 w 12191998"/>
              <a:gd name="connsiteY156" fmla="*/ 174625 h 851265"/>
              <a:gd name="connsiteX157" fmla="*/ 8272196 w 12191998"/>
              <a:gd name="connsiteY157" fmla="*/ 166687 h 851265"/>
              <a:gd name="connsiteX158" fmla="*/ 8324583 w 12191998"/>
              <a:gd name="connsiteY158" fmla="*/ 155575 h 851265"/>
              <a:gd name="connsiteX159" fmla="*/ 8370621 w 12191998"/>
              <a:gd name="connsiteY159" fmla="*/ 141287 h 851265"/>
              <a:gd name="connsiteX160" fmla="*/ 8411896 w 12191998"/>
              <a:gd name="connsiteY160" fmla="*/ 125412 h 851265"/>
              <a:gd name="connsiteX161" fmla="*/ 8448408 w 12191998"/>
              <a:gd name="connsiteY161" fmla="*/ 106362 h 851265"/>
              <a:gd name="connsiteX162" fmla="*/ 8486508 w 12191998"/>
              <a:gd name="connsiteY162" fmla="*/ 87312 h 851265"/>
              <a:gd name="connsiteX163" fmla="*/ 8524608 w 12191998"/>
              <a:gd name="connsiteY163" fmla="*/ 68262 h 851265"/>
              <a:gd name="connsiteX164" fmla="*/ 8561120 w 12191998"/>
              <a:gd name="connsiteY164" fmla="*/ 52387 h 851265"/>
              <a:gd name="connsiteX165" fmla="*/ 8602396 w 12191998"/>
              <a:gd name="connsiteY165" fmla="*/ 36512 h 851265"/>
              <a:gd name="connsiteX166" fmla="*/ 8648432 w 12191998"/>
              <a:gd name="connsiteY166" fmla="*/ 20637 h 851265"/>
              <a:gd name="connsiteX167" fmla="*/ 8700820 w 12191998"/>
              <a:gd name="connsiteY167" fmla="*/ 9525 h 851265"/>
              <a:gd name="connsiteX168" fmla="*/ 8761146 w 12191998"/>
              <a:gd name="connsiteY168" fmla="*/ 3175 h 851265"/>
              <a:gd name="connsiteX169" fmla="*/ 8827820 w 12191998"/>
              <a:gd name="connsiteY169" fmla="*/ 0 h 851265"/>
              <a:gd name="connsiteX170" fmla="*/ 8897670 w 12191998"/>
              <a:gd name="connsiteY170" fmla="*/ 3175 h 851265"/>
              <a:gd name="connsiteX171" fmla="*/ 8957996 w 12191998"/>
              <a:gd name="connsiteY171" fmla="*/ 9525 h 851265"/>
              <a:gd name="connsiteX172" fmla="*/ 9010382 w 12191998"/>
              <a:gd name="connsiteY172" fmla="*/ 20637 h 851265"/>
              <a:gd name="connsiteX173" fmla="*/ 9056420 w 12191998"/>
              <a:gd name="connsiteY173" fmla="*/ 36512 h 851265"/>
              <a:gd name="connsiteX174" fmla="*/ 9097696 w 12191998"/>
              <a:gd name="connsiteY174" fmla="*/ 52387 h 851265"/>
              <a:gd name="connsiteX175" fmla="*/ 9134208 w 12191998"/>
              <a:gd name="connsiteY175" fmla="*/ 68262 h 851265"/>
              <a:gd name="connsiteX176" fmla="*/ 9172308 w 12191998"/>
              <a:gd name="connsiteY176" fmla="*/ 87312 h 851265"/>
              <a:gd name="connsiteX177" fmla="*/ 9210408 w 12191998"/>
              <a:gd name="connsiteY177" fmla="*/ 106362 h 851265"/>
              <a:gd name="connsiteX178" fmla="*/ 9246920 w 12191998"/>
              <a:gd name="connsiteY178" fmla="*/ 125412 h 851265"/>
              <a:gd name="connsiteX179" fmla="*/ 9288196 w 12191998"/>
              <a:gd name="connsiteY179" fmla="*/ 141287 h 851265"/>
              <a:gd name="connsiteX180" fmla="*/ 9334232 w 12191998"/>
              <a:gd name="connsiteY180" fmla="*/ 155575 h 851265"/>
              <a:gd name="connsiteX181" fmla="*/ 9386620 w 12191998"/>
              <a:gd name="connsiteY181" fmla="*/ 166687 h 851265"/>
              <a:gd name="connsiteX182" fmla="*/ 9446946 w 12191998"/>
              <a:gd name="connsiteY182" fmla="*/ 174625 h 851265"/>
              <a:gd name="connsiteX183" fmla="*/ 9515208 w 12191998"/>
              <a:gd name="connsiteY183" fmla="*/ 176212 h 851265"/>
              <a:gd name="connsiteX184" fmla="*/ 9583470 w 12191998"/>
              <a:gd name="connsiteY184" fmla="*/ 174625 h 851265"/>
              <a:gd name="connsiteX185" fmla="*/ 9643796 w 12191998"/>
              <a:gd name="connsiteY185" fmla="*/ 166687 h 851265"/>
              <a:gd name="connsiteX186" fmla="*/ 9696182 w 12191998"/>
              <a:gd name="connsiteY186" fmla="*/ 155575 h 851265"/>
              <a:gd name="connsiteX187" fmla="*/ 9742220 w 12191998"/>
              <a:gd name="connsiteY187" fmla="*/ 141287 h 851265"/>
              <a:gd name="connsiteX188" fmla="*/ 9783496 w 12191998"/>
              <a:gd name="connsiteY188" fmla="*/ 125412 h 851265"/>
              <a:gd name="connsiteX189" fmla="*/ 9820008 w 12191998"/>
              <a:gd name="connsiteY189" fmla="*/ 106362 h 851265"/>
              <a:gd name="connsiteX190" fmla="*/ 9896208 w 12191998"/>
              <a:gd name="connsiteY190" fmla="*/ 68262 h 851265"/>
              <a:gd name="connsiteX191" fmla="*/ 9932720 w 12191998"/>
              <a:gd name="connsiteY191" fmla="*/ 52387 h 851265"/>
              <a:gd name="connsiteX192" fmla="*/ 9973996 w 12191998"/>
              <a:gd name="connsiteY192" fmla="*/ 36512 h 851265"/>
              <a:gd name="connsiteX193" fmla="*/ 10020032 w 12191998"/>
              <a:gd name="connsiteY193" fmla="*/ 20637 h 851265"/>
              <a:gd name="connsiteX194" fmla="*/ 10072420 w 12191998"/>
              <a:gd name="connsiteY194" fmla="*/ 9525 h 851265"/>
              <a:gd name="connsiteX195" fmla="*/ 10132746 w 12191998"/>
              <a:gd name="connsiteY195" fmla="*/ 3175 h 851265"/>
              <a:gd name="connsiteX196" fmla="*/ 10201008 w 12191998"/>
              <a:gd name="connsiteY196" fmla="*/ 0 h 851265"/>
              <a:gd name="connsiteX197" fmla="*/ 10269270 w 12191998"/>
              <a:gd name="connsiteY197" fmla="*/ 3175 h 851265"/>
              <a:gd name="connsiteX198" fmla="*/ 10329596 w 12191998"/>
              <a:gd name="connsiteY198" fmla="*/ 9525 h 851265"/>
              <a:gd name="connsiteX199" fmla="*/ 10381982 w 12191998"/>
              <a:gd name="connsiteY199" fmla="*/ 20637 h 851265"/>
              <a:gd name="connsiteX200" fmla="*/ 10428020 w 12191998"/>
              <a:gd name="connsiteY200" fmla="*/ 36512 h 851265"/>
              <a:gd name="connsiteX201" fmla="*/ 10469296 w 12191998"/>
              <a:gd name="connsiteY201" fmla="*/ 52387 h 851265"/>
              <a:gd name="connsiteX202" fmla="*/ 10505808 w 12191998"/>
              <a:gd name="connsiteY202" fmla="*/ 68262 h 851265"/>
              <a:gd name="connsiteX203" fmla="*/ 10543908 w 12191998"/>
              <a:gd name="connsiteY203" fmla="*/ 87312 h 851265"/>
              <a:gd name="connsiteX204" fmla="*/ 10582008 w 12191998"/>
              <a:gd name="connsiteY204" fmla="*/ 106362 h 851265"/>
              <a:gd name="connsiteX205" fmla="*/ 10618520 w 12191998"/>
              <a:gd name="connsiteY205" fmla="*/ 125412 h 851265"/>
              <a:gd name="connsiteX206" fmla="*/ 10659796 w 12191998"/>
              <a:gd name="connsiteY206" fmla="*/ 141287 h 851265"/>
              <a:gd name="connsiteX207" fmla="*/ 10705832 w 12191998"/>
              <a:gd name="connsiteY207" fmla="*/ 155575 h 851265"/>
              <a:gd name="connsiteX208" fmla="*/ 10758220 w 12191998"/>
              <a:gd name="connsiteY208" fmla="*/ 166687 h 851265"/>
              <a:gd name="connsiteX209" fmla="*/ 10818546 w 12191998"/>
              <a:gd name="connsiteY209" fmla="*/ 174625 h 851265"/>
              <a:gd name="connsiteX210" fmla="*/ 10886808 w 12191998"/>
              <a:gd name="connsiteY210" fmla="*/ 176212 h 851265"/>
              <a:gd name="connsiteX211" fmla="*/ 10955070 w 12191998"/>
              <a:gd name="connsiteY211" fmla="*/ 174625 h 851265"/>
              <a:gd name="connsiteX212" fmla="*/ 11015396 w 12191998"/>
              <a:gd name="connsiteY212" fmla="*/ 166687 h 851265"/>
              <a:gd name="connsiteX213" fmla="*/ 11067782 w 12191998"/>
              <a:gd name="connsiteY213" fmla="*/ 155575 h 851265"/>
              <a:gd name="connsiteX214" fmla="*/ 11113820 w 12191998"/>
              <a:gd name="connsiteY214" fmla="*/ 141287 h 851265"/>
              <a:gd name="connsiteX215" fmla="*/ 11155096 w 12191998"/>
              <a:gd name="connsiteY215" fmla="*/ 125412 h 851265"/>
              <a:gd name="connsiteX216" fmla="*/ 11191608 w 12191998"/>
              <a:gd name="connsiteY216" fmla="*/ 106362 h 851265"/>
              <a:gd name="connsiteX217" fmla="*/ 11229708 w 12191998"/>
              <a:gd name="connsiteY217" fmla="*/ 87312 h 851265"/>
              <a:gd name="connsiteX218" fmla="*/ 11267808 w 12191998"/>
              <a:gd name="connsiteY218" fmla="*/ 68262 h 851265"/>
              <a:gd name="connsiteX219" fmla="*/ 11304320 w 12191998"/>
              <a:gd name="connsiteY219" fmla="*/ 52387 h 851265"/>
              <a:gd name="connsiteX220" fmla="*/ 11345596 w 12191998"/>
              <a:gd name="connsiteY220" fmla="*/ 36512 h 851265"/>
              <a:gd name="connsiteX221" fmla="*/ 11391632 w 12191998"/>
              <a:gd name="connsiteY221" fmla="*/ 20637 h 851265"/>
              <a:gd name="connsiteX222" fmla="*/ 11444020 w 12191998"/>
              <a:gd name="connsiteY222" fmla="*/ 9525 h 851265"/>
              <a:gd name="connsiteX223" fmla="*/ 11504346 w 12191998"/>
              <a:gd name="connsiteY223" fmla="*/ 3175 h 851265"/>
              <a:gd name="connsiteX224" fmla="*/ 11572608 w 12191998"/>
              <a:gd name="connsiteY224" fmla="*/ 0 h 851265"/>
              <a:gd name="connsiteX225" fmla="*/ 11640870 w 12191998"/>
              <a:gd name="connsiteY225" fmla="*/ 3175 h 851265"/>
              <a:gd name="connsiteX226" fmla="*/ 11701196 w 12191998"/>
              <a:gd name="connsiteY226" fmla="*/ 9525 h 851265"/>
              <a:gd name="connsiteX227" fmla="*/ 11753582 w 12191998"/>
              <a:gd name="connsiteY227" fmla="*/ 20637 h 851265"/>
              <a:gd name="connsiteX228" fmla="*/ 11799620 w 12191998"/>
              <a:gd name="connsiteY228" fmla="*/ 36512 h 851265"/>
              <a:gd name="connsiteX229" fmla="*/ 11840896 w 12191998"/>
              <a:gd name="connsiteY229" fmla="*/ 52387 h 851265"/>
              <a:gd name="connsiteX230" fmla="*/ 11877408 w 12191998"/>
              <a:gd name="connsiteY230" fmla="*/ 68262 h 851265"/>
              <a:gd name="connsiteX231" fmla="*/ 11915508 w 12191998"/>
              <a:gd name="connsiteY231" fmla="*/ 87312 h 851265"/>
              <a:gd name="connsiteX232" fmla="*/ 11953608 w 12191998"/>
              <a:gd name="connsiteY232" fmla="*/ 106362 h 851265"/>
              <a:gd name="connsiteX233" fmla="*/ 11990120 w 12191998"/>
              <a:gd name="connsiteY233" fmla="*/ 125412 h 851265"/>
              <a:gd name="connsiteX234" fmla="*/ 12031396 w 12191998"/>
              <a:gd name="connsiteY234" fmla="*/ 141287 h 851265"/>
              <a:gd name="connsiteX235" fmla="*/ 12077432 w 12191998"/>
              <a:gd name="connsiteY235" fmla="*/ 155575 h 851265"/>
              <a:gd name="connsiteX236" fmla="*/ 12129820 w 12191998"/>
              <a:gd name="connsiteY236" fmla="*/ 166688 h 851265"/>
              <a:gd name="connsiteX237" fmla="*/ 12190146 w 12191998"/>
              <a:gd name="connsiteY237" fmla="*/ 174625 h 851265"/>
              <a:gd name="connsiteX238" fmla="*/ 12191998 w 12191998"/>
              <a:gd name="connsiteY238" fmla="*/ 174668 h 851265"/>
              <a:gd name="connsiteX239" fmla="*/ 12191998 w 12191998"/>
              <a:gd name="connsiteY239" fmla="*/ 851265 h 851265"/>
              <a:gd name="connsiteX240" fmla="*/ 0 w 12191998"/>
              <a:gd name="connsiteY240" fmla="*/ 851265 h 851265"/>
              <a:gd name="connsiteX241" fmla="*/ 0 w 12191998"/>
              <a:gd name="connsiteY241" fmla="*/ 174668 h 851265"/>
              <a:gd name="connsiteX242" fmla="*/ 1852 w 12191998"/>
              <a:gd name="connsiteY242" fmla="*/ 174625 h 851265"/>
              <a:gd name="connsiteX243" fmla="*/ 62177 w 12191998"/>
              <a:gd name="connsiteY243" fmla="*/ 166687 h 851265"/>
              <a:gd name="connsiteX244" fmla="*/ 114564 w 12191998"/>
              <a:gd name="connsiteY244" fmla="*/ 155575 h 851265"/>
              <a:gd name="connsiteX245" fmla="*/ 160602 w 12191998"/>
              <a:gd name="connsiteY245" fmla="*/ 141287 h 851265"/>
              <a:gd name="connsiteX246" fmla="*/ 201877 w 12191998"/>
              <a:gd name="connsiteY246" fmla="*/ 125412 h 851265"/>
              <a:gd name="connsiteX247" fmla="*/ 238389 w 12191998"/>
              <a:gd name="connsiteY247" fmla="*/ 106362 h 851265"/>
              <a:gd name="connsiteX248" fmla="*/ 276489 w 12191998"/>
              <a:gd name="connsiteY248" fmla="*/ 87312 h 851265"/>
              <a:gd name="connsiteX249" fmla="*/ 314589 w 12191998"/>
              <a:gd name="connsiteY249" fmla="*/ 68262 h 851265"/>
              <a:gd name="connsiteX250" fmla="*/ 351102 w 12191998"/>
              <a:gd name="connsiteY250" fmla="*/ 52387 h 851265"/>
              <a:gd name="connsiteX251" fmla="*/ 392377 w 12191998"/>
              <a:gd name="connsiteY251" fmla="*/ 36512 h 851265"/>
              <a:gd name="connsiteX252" fmla="*/ 438414 w 12191998"/>
              <a:gd name="connsiteY252" fmla="*/ 20637 h 851265"/>
              <a:gd name="connsiteX253" fmla="*/ 490802 w 12191998"/>
              <a:gd name="connsiteY253" fmla="*/ 9525 h 851265"/>
              <a:gd name="connsiteX254" fmla="*/ 551127 w 12191998"/>
              <a:gd name="connsiteY254" fmla="*/ 3175 h 85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2191998" h="851265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6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2" y="36512"/>
                </a:lnTo>
                <a:lnTo>
                  <a:pt x="5002478" y="52387"/>
                </a:lnTo>
                <a:lnTo>
                  <a:pt x="5038989" y="68262"/>
                </a:lnTo>
                <a:lnTo>
                  <a:pt x="5077091" y="87312"/>
                </a:lnTo>
                <a:lnTo>
                  <a:pt x="5115189" y="106362"/>
                </a:lnTo>
                <a:lnTo>
                  <a:pt x="5151702" y="125412"/>
                </a:lnTo>
                <a:lnTo>
                  <a:pt x="5192978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10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8" y="3175"/>
                </a:lnTo>
                <a:lnTo>
                  <a:pt x="6086210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1998" y="174668"/>
                </a:lnTo>
                <a:lnTo>
                  <a:pt x="12191998" y="851265"/>
                </a:lnTo>
                <a:lnTo>
                  <a:pt x="0" y="851265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97" y="382385"/>
            <a:ext cx="8001003" cy="1113295"/>
          </a:xfrm>
        </p:spPr>
        <p:txBody>
          <a:bodyPr anchor="b">
            <a:normAutofit/>
          </a:bodyPr>
          <a:lstStyle/>
          <a:p>
            <a:pPr algn="ctr"/>
            <a:r>
              <a:rPr lang="en-US" sz="4000"/>
              <a:t>Quotes from successful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97" y="1785257"/>
            <a:ext cx="8001003" cy="3440539"/>
          </a:xfrm>
        </p:spPr>
        <p:txBody>
          <a:bodyPr>
            <a:normAutofit/>
          </a:bodyPr>
          <a:lstStyle/>
          <a:p>
            <a:r>
              <a:rPr lang="en-US" sz="2100"/>
              <a:t>Always be yourself, express yourself, have faith in yourself, do not go out and look for a successful personality and duplicate it.  </a:t>
            </a:r>
            <a:r>
              <a:rPr lang="en-US" sz="2100" i="1"/>
              <a:t>Bruce Lee </a:t>
            </a:r>
          </a:p>
          <a:p>
            <a:pPr marL="0" indent="0">
              <a:buNone/>
            </a:pPr>
            <a:endParaRPr lang="en-US" sz="21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08489" y="6375679"/>
            <a:ext cx="3927022" cy="3457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96892" y="6375679"/>
            <a:ext cx="775608" cy="3457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6A15E21-7EF4-41FE-86B0-EE3DF3A2611A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33BE2E-347F-4E7B-8949-D646ADC79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BA6E-38A8-4263-80C4-0BEC7F6EF1D6}" type="datetime1">
              <a:rPr lang="en-US" smtClean="0"/>
              <a:t>11/19/2017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57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scalloped circle">
            <a:extLst>
              <a:ext uri="{FF2B5EF4-FFF2-40B4-BE49-F238E27FC236}">
                <a16:creationId xmlns:a16="http://schemas.microsoft.com/office/drawing/2014/main" id="{7520F84D-966A-41CD-B818-16BF32EF1E9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667762" y="630936"/>
            <a:ext cx="3926681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>
            <a:extLst>
              <a:ext uri="{FF2B5EF4-FFF2-40B4-BE49-F238E27FC236}">
                <a16:creationId xmlns:a16="http://schemas.microsoft.com/office/drawing/2014/main" id="{57510D23-E323-4577-A8EA-12C6C6019BA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3AECD97-688D-4AE7-9838-6166202007E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 title="right scallop background shape">
            <a:extLst>
              <a:ext uri="{FF2B5EF4-FFF2-40B4-BE49-F238E27FC236}">
                <a16:creationId xmlns:a16="http://schemas.microsoft.com/office/drawing/2014/main" id="{0047FB3A-C0F9-4DD9-A4E0-B203F96AA29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3204588" cy="6858000"/>
          </a:xfrm>
          <a:custGeom>
            <a:avLst/>
            <a:gdLst>
              <a:gd name="connsiteX0" fmla="*/ 0 w 4272784"/>
              <a:gd name="connsiteY0" fmla="*/ 0 h 6858000"/>
              <a:gd name="connsiteX1" fmla="*/ 4082989 w 4272784"/>
              <a:gd name="connsiteY1" fmla="*/ 0 h 6858000"/>
              <a:gd name="connsiteX2" fmla="*/ 4088029 w 4272784"/>
              <a:gd name="connsiteY2" fmla="*/ 66675 h 6858000"/>
              <a:gd name="connsiteX3" fmla="*/ 4096426 w 4272784"/>
              <a:gd name="connsiteY3" fmla="*/ 122237 h 6858000"/>
              <a:gd name="connsiteX4" fmla="*/ 4106504 w 4272784"/>
              <a:gd name="connsiteY4" fmla="*/ 174625 h 6858000"/>
              <a:gd name="connsiteX5" fmla="*/ 4123300 w 4272784"/>
              <a:gd name="connsiteY5" fmla="*/ 217487 h 6858000"/>
              <a:gd name="connsiteX6" fmla="*/ 4140096 w 4272784"/>
              <a:gd name="connsiteY6" fmla="*/ 260350 h 6858000"/>
              <a:gd name="connsiteX7" fmla="*/ 4160251 w 4272784"/>
              <a:gd name="connsiteY7" fmla="*/ 296862 h 6858000"/>
              <a:gd name="connsiteX8" fmla="*/ 4180406 w 4272784"/>
              <a:gd name="connsiteY8" fmla="*/ 334962 h 6858000"/>
              <a:gd name="connsiteX9" fmla="*/ 4198882 w 4272784"/>
              <a:gd name="connsiteY9" fmla="*/ 369887 h 6858000"/>
              <a:gd name="connsiteX10" fmla="*/ 4217357 w 4272784"/>
              <a:gd name="connsiteY10" fmla="*/ 409575 h 6858000"/>
              <a:gd name="connsiteX11" fmla="*/ 4234153 w 4272784"/>
              <a:gd name="connsiteY11" fmla="*/ 450850 h 6858000"/>
              <a:gd name="connsiteX12" fmla="*/ 4249270 w 4272784"/>
              <a:gd name="connsiteY12" fmla="*/ 496887 h 6858000"/>
              <a:gd name="connsiteX13" fmla="*/ 4261027 w 4272784"/>
              <a:gd name="connsiteY13" fmla="*/ 546100 h 6858000"/>
              <a:gd name="connsiteX14" fmla="*/ 4269425 w 4272784"/>
              <a:gd name="connsiteY14" fmla="*/ 606425 h 6858000"/>
              <a:gd name="connsiteX15" fmla="*/ 4272784 w 4272784"/>
              <a:gd name="connsiteY15" fmla="*/ 673100 h 6858000"/>
              <a:gd name="connsiteX16" fmla="*/ 4269425 w 4272784"/>
              <a:gd name="connsiteY16" fmla="*/ 744537 h 6858000"/>
              <a:gd name="connsiteX17" fmla="*/ 4261027 w 4272784"/>
              <a:gd name="connsiteY17" fmla="*/ 801687 h 6858000"/>
              <a:gd name="connsiteX18" fmla="*/ 4249270 w 4272784"/>
              <a:gd name="connsiteY18" fmla="*/ 854075 h 6858000"/>
              <a:gd name="connsiteX19" fmla="*/ 4234153 w 4272784"/>
              <a:gd name="connsiteY19" fmla="*/ 901700 h 6858000"/>
              <a:gd name="connsiteX20" fmla="*/ 4217357 w 4272784"/>
              <a:gd name="connsiteY20" fmla="*/ 942975 h 6858000"/>
              <a:gd name="connsiteX21" fmla="*/ 4197202 w 4272784"/>
              <a:gd name="connsiteY21" fmla="*/ 981075 h 6858000"/>
              <a:gd name="connsiteX22" fmla="*/ 4177047 w 4272784"/>
              <a:gd name="connsiteY22" fmla="*/ 1017587 h 6858000"/>
              <a:gd name="connsiteX23" fmla="*/ 4156892 w 4272784"/>
              <a:gd name="connsiteY23" fmla="*/ 1055687 h 6858000"/>
              <a:gd name="connsiteX24" fmla="*/ 4138416 w 4272784"/>
              <a:gd name="connsiteY24" fmla="*/ 1095375 h 6858000"/>
              <a:gd name="connsiteX25" fmla="*/ 4119940 w 4272784"/>
              <a:gd name="connsiteY25" fmla="*/ 1136650 h 6858000"/>
              <a:gd name="connsiteX26" fmla="*/ 4104825 w 4272784"/>
              <a:gd name="connsiteY26" fmla="*/ 1182687 h 6858000"/>
              <a:gd name="connsiteX27" fmla="*/ 4094747 w 4272784"/>
              <a:gd name="connsiteY27" fmla="*/ 1235075 h 6858000"/>
              <a:gd name="connsiteX28" fmla="*/ 4084669 w 4272784"/>
              <a:gd name="connsiteY28" fmla="*/ 1295400 h 6858000"/>
              <a:gd name="connsiteX29" fmla="*/ 4082989 w 4272784"/>
              <a:gd name="connsiteY29" fmla="*/ 1363662 h 6858000"/>
              <a:gd name="connsiteX30" fmla="*/ 4084669 w 4272784"/>
              <a:gd name="connsiteY30" fmla="*/ 1431925 h 6858000"/>
              <a:gd name="connsiteX31" fmla="*/ 4094747 w 4272784"/>
              <a:gd name="connsiteY31" fmla="*/ 1492250 h 6858000"/>
              <a:gd name="connsiteX32" fmla="*/ 4104825 w 4272784"/>
              <a:gd name="connsiteY32" fmla="*/ 1544637 h 6858000"/>
              <a:gd name="connsiteX33" fmla="*/ 4119940 w 4272784"/>
              <a:gd name="connsiteY33" fmla="*/ 1589087 h 6858000"/>
              <a:gd name="connsiteX34" fmla="*/ 4138416 w 4272784"/>
              <a:gd name="connsiteY34" fmla="*/ 1631950 h 6858000"/>
              <a:gd name="connsiteX35" fmla="*/ 4156892 w 4272784"/>
              <a:gd name="connsiteY35" fmla="*/ 1671637 h 6858000"/>
              <a:gd name="connsiteX36" fmla="*/ 4177047 w 4272784"/>
              <a:gd name="connsiteY36" fmla="*/ 1708150 h 6858000"/>
              <a:gd name="connsiteX37" fmla="*/ 4197202 w 4272784"/>
              <a:gd name="connsiteY37" fmla="*/ 1743075 h 6858000"/>
              <a:gd name="connsiteX38" fmla="*/ 4217357 w 4272784"/>
              <a:gd name="connsiteY38" fmla="*/ 1782762 h 6858000"/>
              <a:gd name="connsiteX39" fmla="*/ 4234153 w 4272784"/>
              <a:gd name="connsiteY39" fmla="*/ 1824037 h 6858000"/>
              <a:gd name="connsiteX40" fmla="*/ 4249270 w 4272784"/>
              <a:gd name="connsiteY40" fmla="*/ 1870075 h 6858000"/>
              <a:gd name="connsiteX41" fmla="*/ 4261027 w 4272784"/>
              <a:gd name="connsiteY41" fmla="*/ 1922462 h 6858000"/>
              <a:gd name="connsiteX42" fmla="*/ 4269425 w 4272784"/>
              <a:gd name="connsiteY42" fmla="*/ 1982787 h 6858000"/>
              <a:gd name="connsiteX43" fmla="*/ 4272784 w 4272784"/>
              <a:gd name="connsiteY43" fmla="*/ 2051050 h 6858000"/>
              <a:gd name="connsiteX44" fmla="*/ 4269425 w 4272784"/>
              <a:gd name="connsiteY44" fmla="*/ 2119312 h 6858000"/>
              <a:gd name="connsiteX45" fmla="*/ 4261027 w 4272784"/>
              <a:gd name="connsiteY45" fmla="*/ 2179637 h 6858000"/>
              <a:gd name="connsiteX46" fmla="*/ 4249270 w 4272784"/>
              <a:gd name="connsiteY46" fmla="*/ 2232025 h 6858000"/>
              <a:gd name="connsiteX47" fmla="*/ 4234153 w 4272784"/>
              <a:gd name="connsiteY47" fmla="*/ 2278062 h 6858000"/>
              <a:gd name="connsiteX48" fmla="*/ 4217357 w 4272784"/>
              <a:gd name="connsiteY48" fmla="*/ 2319337 h 6858000"/>
              <a:gd name="connsiteX49" fmla="*/ 4197202 w 4272784"/>
              <a:gd name="connsiteY49" fmla="*/ 2359025 h 6858000"/>
              <a:gd name="connsiteX50" fmla="*/ 4177047 w 4272784"/>
              <a:gd name="connsiteY50" fmla="*/ 2395537 h 6858000"/>
              <a:gd name="connsiteX51" fmla="*/ 4156892 w 4272784"/>
              <a:gd name="connsiteY51" fmla="*/ 2433637 h 6858000"/>
              <a:gd name="connsiteX52" fmla="*/ 4138416 w 4272784"/>
              <a:gd name="connsiteY52" fmla="*/ 2471737 h 6858000"/>
              <a:gd name="connsiteX53" fmla="*/ 4119940 w 4272784"/>
              <a:gd name="connsiteY53" fmla="*/ 2513012 h 6858000"/>
              <a:gd name="connsiteX54" fmla="*/ 4104825 w 4272784"/>
              <a:gd name="connsiteY54" fmla="*/ 2560637 h 6858000"/>
              <a:gd name="connsiteX55" fmla="*/ 4094747 w 4272784"/>
              <a:gd name="connsiteY55" fmla="*/ 2613025 h 6858000"/>
              <a:gd name="connsiteX56" fmla="*/ 4084669 w 4272784"/>
              <a:gd name="connsiteY56" fmla="*/ 2671762 h 6858000"/>
              <a:gd name="connsiteX57" fmla="*/ 4082989 w 4272784"/>
              <a:gd name="connsiteY57" fmla="*/ 2741612 h 6858000"/>
              <a:gd name="connsiteX58" fmla="*/ 4084669 w 4272784"/>
              <a:gd name="connsiteY58" fmla="*/ 2809875 h 6858000"/>
              <a:gd name="connsiteX59" fmla="*/ 4094747 w 4272784"/>
              <a:gd name="connsiteY59" fmla="*/ 2868612 h 6858000"/>
              <a:gd name="connsiteX60" fmla="*/ 4104825 w 4272784"/>
              <a:gd name="connsiteY60" fmla="*/ 2922587 h 6858000"/>
              <a:gd name="connsiteX61" fmla="*/ 4119940 w 4272784"/>
              <a:gd name="connsiteY61" fmla="*/ 2967037 h 6858000"/>
              <a:gd name="connsiteX62" fmla="*/ 4138416 w 4272784"/>
              <a:gd name="connsiteY62" fmla="*/ 3009900 h 6858000"/>
              <a:gd name="connsiteX63" fmla="*/ 4156892 w 4272784"/>
              <a:gd name="connsiteY63" fmla="*/ 3046412 h 6858000"/>
              <a:gd name="connsiteX64" fmla="*/ 4177047 w 4272784"/>
              <a:gd name="connsiteY64" fmla="*/ 3084512 h 6858000"/>
              <a:gd name="connsiteX65" fmla="*/ 4197202 w 4272784"/>
              <a:gd name="connsiteY65" fmla="*/ 3121025 h 6858000"/>
              <a:gd name="connsiteX66" fmla="*/ 4217357 w 4272784"/>
              <a:gd name="connsiteY66" fmla="*/ 3160712 h 6858000"/>
              <a:gd name="connsiteX67" fmla="*/ 4234153 w 4272784"/>
              <a:gd name="connsiteY67" fmla="*/ 3201987 h 6858000"/>
              <a:gd name="connsiteX68" fmla="*/ 4249270 w 4272784"/>
              <a:gd name="connsiteY68" fmla="*/ 3248025 h 6858000"/>
              <a:gd name="connsiteX69" fmla="*/ 4261027 w 4272784"/>
              <a:gd name="connsiteY69" fmla="*/ 3300412 h 6858000"/>
              <a:gd name="connsiteX70" fmla="*/ 4269425 w 4272784"/>
              <a:gd name="connsiteY70" fmla="*/ 3360737 h 6858000"/>
              <a:gd name="connsiteX71" fmla="*/ 4272784 w 4272784"/>
              <a:gd name="connsiteY71" fmla="*/ 3427412 h 6858000"/>
              <a:gd name="connsiteX72" fmla="*/ 4269425 w 4272784"/>
              <a:gd name="connsiteY72" fmla="*/ 3497262 h 6858000"/>
              <a:gd name="connsiteX73" fmla="*/ 4261027 w 4272784"/>
              <a:gd name="connsiteY73" fmla="*/ 3557587 h 6858000"/>
              <a:gd name="connsiteX74" fmla="*/ 4249270 w 4272784"/>
              <a:gd name="connsiteY74" fmla="*/ 3609975 h 6858000"/>
              <a:gd name="connsiteX75" fmla="*/ 4234153 w 4272784"/>
              <a:gd name="connsiteY75" fmla="*/ 3656012 h 6858000"/>
              <a:gd name="connsiteX76" fmla="*/ 4217357 w 4272784"/>
              <a:gd name="connsiteY76" fmla="*/ 3697287 h 6858000"/>
              <a:gd name="connsiteX77" fmla="*/ 4197202 w 4272784"/>
              <a:gd name="connsiteY77" fmla="*/ 3736975 h 6858000"/>
              <a:gd name="connsiteX78" fmla="*/ 4156892 w 4272784"/>
              <a:gd name="connsiteY78" fmla="*/ 3811587 h 6858000"/>
              <a:gd name="connsiteX79" fmla="*/ 4138416 w 4272784"/>
              <a:gd name="connsiteY79" fmla="*/ 3848100 h 6858000"/>
              <a:gd name="connsiteX80" fmla="*/ 4119940 w 4272784"/>
              <a:gd name="connsiteY80" fmla="*/ 3890962 h 6858000"/>
              <a:gd name="connsiteX81" fmla="*/ 4104825 w 4272784"/>
              <a:gd name="connsiteY81" fmla="*/ 3935412 h 6858000"/>
              <a:gd name="connsiteX82" fmla="*/ 4094747 w 4272784"/>
              <a:gd name="connsiteY82" fmla="*/ 3987800 h 6858000"/>
              <a:gd name="connsiteX83" fmla="*/ 4084669 w 4272784"/>
              <a:gd name="connsiteY83" fmla="*/ 4048125 h 6858000"/>
              <a:gd name="connsiteX84" fmla="*/ 4082989 w 4272784"/>
              <a:gd name="connsiteY84" fmla="*/ 4116387 h 6858000"/>
              <a:gd name="connsiteX85" fmla="*/ 4084669 w 4272784"/>
              <a:gd name="connsiteY85" fmla="*/ 4186237 h 6858000"/>
              <a:gd name="connsiteX86" fmla="*/ 4094747 w 4272784"/>
              <a:gd name="connsiteY86" fmla="*/ 4244975 h 6858000"/>
              <a:gd name="connsiteX87" fmla="*/ 4104825 w 4272784"/>
              <a:gd name="connsiteY87" fmla="*/ 4297362 h 6858000"/>
              <a:gd name="connsiteX88" fmla="*/ 4119940 w 4272784"/>
              <a:gd name="connsiteY88" fmla="*/ 4343400 h 6858000"/>
              <a:gd name="connsiteX89" fmla="*/ 4138416 w 4272784"/>
              <a:gd name="connsiteY89" fmla="*/ 4386262 h 6858000"/>
              <a:gd name="connsiteX90" fmla="*/ 4156892 w 4272784"/>
              <a:gd name="connsiteY90" fmla="*/ 4424362 h 6858000"/>
              <a:gd name="connsiteX91" fmla="*/ 4197202 w 4272784"/>
              <a:gd name="connsiteY91" fmla="*/ 4498975 h 6858000"/>
              <a:gd name="connsiteX92" fmla="*/ 4217357 w 4272784"/>
              <a:gd name="connsiteY92" fmla="*/ 4537075 h 6858000"/>
              <a:gd name="connsiteX93" fmla="*/ 4234153 w 4272784"/>
              <a:gd name="connsiteY93" fmla="*/ 4579937 h 6858000"/>
              <a:gd name="connsiteX94" fmla="*/ 4249270 w 4272784"/>
              <a:gd name="connsiteY94" fmla="*/ 4625975 h 6858000"/>
              <a:gd name="connsiteX95" fmla="*/ 4261027 w 4272784"/>
              <a:gd name="connsiteY95" fmla="*/ 4678362 h 6858000"/>
              <a:gd name="connsiteX96" fmla="*/ 4269425 w 4272784"/>
              <a:gd name="connsiteY96" fmla="*/ 4738687 h 6858000"/>
              <a:gd name="connsiteX97" fmla="*/ 4272784 w 4272784"/>
              <a:gd name="connsiteY97" fmla="*/ 4806950 h 6858000"/>
              <a:gd name="connsiteX98" fmla="*/ 4269425 w 4272784"/>
              <a:gd name="connsiteY98" fmla="*/ 4875212 h 6858000"/>
              <a:gd name="connsiteX99" fmla="*/ 4261027 w 4272784"/>
              <a:gd name="connsiteY99" fmla="*/ 4935537 h 6858000"/>
              <a:gd name="connsiteX100" fmla="*/ 4249270 w 4272784"/>
              <a:gd name="connsiteY100" fmla="*/ 4987925 h 6858000"/>
              <a:gd name="connsiteX101" fmla="*/ 4234153 w 4272784"/>
              <a:gd name="connsiteY101" fmla="*/ 5033962 h 6858000"/>
              <a:gd name="connsiteX102" fmla="*/ 4217357 w 4272784"/>
              <a:gd name="connsiteY102" fmla="*/ 5075237 h 6858000"/>
              <a:gd name="connsiteX103" fmla="*/ 4197202 w 4272784"/>
              <a:gd name="connsiteY103" fmla="*/ 5114925 h 6858000"/>
              <a:gd name="connsiteX104" fmla="*/ 4177047 w 4272784"/>
              <a:gd name="connsiteY104" fmla="*/ 5149850 h 6858000"/>
              <a:gd name="connsiteX105" fmla="*/ 4156892 w 4272784"/>
              <a:gd name="connsiteY105" fmla="*/ 5186362 h 6858000"/>
              <a:gd name="connsiteX106" fmla="*/ 4138416 w 4272784"/>
              <a:gd name="connsiteY106" fmla="*/ 5226050 h 6858000"/>
              <a:gd name="connsiteX107" fmla="*/ 4119940 w 4272784"/>
              <a:gd name="connsiteY107" fmla="*/ 5268912 h 6858000"/>
              <a:gd name="connsiteX108" fmla="*/ 4104825 w 4272784"/>
              <a:gd name="connsiteY108" fmla="*/ 5313362 h 6858000"/>
              <a:gd name="connsiteX109" fmla="*/ 4094747 w 4272784"/>
              <a:gd name="connsiteY109" fmla="*/ 5365750 h 6858000"/>
              <a:gd name="connsiteX110" fmla="*/ 4084669 w 4272784"/>
              <a:gd name="connsiteY110" fmla="*/ 5426075 h 6858000"/>
              <a:gd name="connsiteX111" fmla="*/ 4082989 w 4272784"/>
              <a:gd name="connsiteY111" fmla="*/ 5494337 h 6858000"/>
              <a:gd name="connsiteX112" fmla="*/ 4084669 w 4272784"/>
              <a:gd name="connsiteY112" fmla="*/ 5562600 h 6858000"/>
              <a:gd name="connsiteX113" fmla="*/ 4094747 w 4272784"/>
              <a:gd name="connsiteY113" fmla="*/ 5622925 h 6858000"/>
              <a:gd name="connsiteX114" fmla="*/ 4104825 w 4272784"/>
              <a:gd name="connsiteY114" fmla="*/ 5675312 h 6858000"/>
              <a:gd name="connsiteX115" fmla="*/ 4119940 w 4272784"/>
              <a:gd name="connsiteY115" fmla="*/ 5721350 h 6858000"/>
              <a:gd name="connsiteX116" fmla="*/ 4138416 w 4272784"/>
              <a:gd name="connsiteY116" fmla="*/ 5762625 h 6858000"/>
              <a:gd name="connsiteX117" fmla="*/ 4156892 w 4272784"/>
              <a:gd name="connsiteY117" fmla="*/ 5802312 h 6858000"/>
              <a:gd name="connsiteX118" fmla="*/ 4177047 w 4272784"/>
              <a:gd name="connsiteY118" fmla="*/ 5840412 h 6858000"/>
              <a:gd name="connsiteX119" fmla="*/ 4197202 w 4272784"/>
              <a:gd name="connsiteY119" fmla="*/ 5876925 h 6858000"/>
              <a:gd name="connsiteX120" fmla="*/ 4217357 w 4272784"/>
              <a:gd name="connsiteY120" fmla="*/ 5915025 h 6858000"/>
              <a:gd name="connsiteX121" fmla="*/ 4234153 w 4272784"/>
              <a:gd name="connsiteY121" fmla="*/ 5956300 h 6858000"/>
              <a:gd name="connsiteX122" fmla="*/ 4249270 w 4272784"/>
              <a:gd name="connsiteY122" fmla="*/ 6003925 h 6858000"/>
              <a:gd name="connsiteX123" fmla="*/ 4261027 w 4272784"/>
              <a:gd name="connsiteY123" fmla="*/ 6056312 h 6858000"/>
              <a:gd name="connsiteX124" fmla="*/ 4269425 w 4272784"/>
              <a:gd name="connsiteY124" fmla="*/ 6113462 h 6858000"/>
              <a:gd name="connsiteX125" fmla="*/ 4272784 w 4272784"/>
              <a:gd name="connsiteY125" fmla="*/ 6183312 h 6858000"/>
              <a:gd name="connsiteX126" fmla="*/ 4269425 w 4272784"/>
              <a:gd name="connsiteY126" fmla="*/ 6251575 h 6858000"/>
              <a:gd name="connsiteX127" fmla="*/ 4261027 w 4272784"/>
              <a:gd name="connsiteY127" fmla="*/ 6311900 h 6858000"/>
              <a:gd name="connsiteX128" fmla="*/ 4249270 w 4272784"/>
              <a:gd name="connsiteY128" fmla="*/ 6361112 h 6858000"/>
              <a:gd name="connsiteX129" fmla="*/ 4234153 w 4272784"/>
              <a:gd name="connsiteY129" fmla="*/ 6407150 h 6858000"/>
              <a:gd name="connsiteX130" fmla="*/ 4217357 w 4272784"/>
              <a:gd name="connsiteY130" fmla="*/ 6448425 h 6858000"/>
              <a:gd name="connsiteX131" fmla="*/ 4198882 w 4272784"/>
              <a:gd name="connsiteY131" fmla="*/ 6488112 h 6858000"/>
              <a:gd name="connsiteX132" fmla="*/ 4180406 w 4272784"/>
              <a:gd name="connsiteY132" fmla="*/ 6523037 h 6858000"/>
              <a:gd name="connsiteX133" fmla="*/ 4160251 w 4272784"/>
              <a:gd name="connsiteY133" fmla="*/ 6561137 h 6858000"/>
              <a:gd name="connsiteX134" fmla="*/ 4140096 w 4272784"/>
              <a:gd name="connsiteY134" fmla="*/ 6597650 h 6858000"/>
              <a:gd name="connsiteX135" fmla="*/ 4123300 w 4272784"/>
              <a:gd name="connsiteY135" fmla="*/ 6640512 h 6858000"/>
              <a:gd name="connsiteX136" fmla="*/ 4106504 w 4272784"/>
              <a:gd name="connsiteY136" fmla="*/ 6683375 h 6858000"/>
              <a:gd name="connsiteX137" fmla="*/ 4096426 w 4272784"/>
              <a:gd name="connsiteY137" fmla="*/ 6735762 h 6858000"/>
              <a:gd name="connsiteX138" fmla="*/ 4088029 w 4272784"/>
              <a:gd name="connsiteY138" fmla="*/ 6791325 h 6858000"/>
              <a:gd name="connsiteX139" fmla="*/ 4082989 w 4272784"/>
              <a:gd name="connsiteY139" fmla="*/ 6858000 h 6858000"/>
              <a:gd name="connsiteX140" fmla="*/ 0 w 427278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272784" h="6858000">
                <a:moveTo>
                  <a:pt x="0" y="0"/>
                </a:moveTo>
                <a:lnTo>
                  <a:pt x="4082989" y="0"/>
                </a:lnTo>
                <a:lnTo>
                  <a:pt x="4088029" y="66675"/>
                </a:lnTo>
                <a:lnTo>
                  <a:pt x="4096426" y="122237"/>
                </a:lnTo>
                <a:lnTo>
                  <a:pt x="4106504" y="174625"/>
                </a:lnTo>
                <a:lnTo>
                  <a:pt x="4123300" y="217487"/>
                </a:lnTo>
                <a:lnTo>
                  <a:pt x="4140096" y="260350"/>
                </a:lnTo>
                <a:lnTo>
                  <a:pt x="4160251" y="296862"/>
                </a:lnTo>
                <a:lnTo>
                  <a:pt x="4180406" y="334962"/>
                </a:lnTo>
                <a:lnTo>
                  <a:pt x="4198882" y="369887"/>
                </a:lnTo>
                <a:lnTo>
                  <a:pt x="4217357" y="409575"/>
                </a:lnTo>
                <a:lnTo>
                  <a:pt x="4234153" y="450850"/>
                </a:lnTo>
                <a:lnTo>
                  <a:pt x="4249270" y="496887"/>
                </a:lnTo>
                <a:lnTo>
                  <a:pt x="4261027" y="546100"/>
                </a:lnTo>
                <a:lnTo>
                  <a:pt x="4269425" y="606425"/>
                </a:lnTo>
                <a:lnTo>
                  <a:pt x="4272784" y="673100"/>
                </a:lnTo>
                <a:lnTo>
                  <a:pt x="4269425" y="744537"/>
                </a:lnTo>
                <a:lnTo>
                  <a:pt x="4261027" y="801687"/>
                </a:lnTo>
                <a:lnTo>
                  <a:pt x="4249270" y="854075"/>
                </a:lnTo>
                <a:lnTo>
                  <a:pt x="4234153" y="901700"/>
                </a:lnTo>
                <a:lnTo>
                  <a:pt x="4217357" y="942975"/>
                </a:lnTo>
                <a:lnTo>
                  <a:pt x="4197202" y="981075"/>
                </a:lnTo>
                <a:lnTo>
                  <a:pt x="4177047" y="1017587"/>
                </a:lnTo>
                <a:lnTo>
                  <a:pt x="4156892" y="1055687"/>
                </a:lnTo>
                <a:lnTo>
                  <a:pt x="4138416" y="1095375"/>
                </a:lnTo>
                <a:lnTo>
                  <a:pt x="4119940" y="1136650"/>
                </a:lnTo>
                <a:lnTo>
                  <a:pt x="4104825" y="1182687"/>
                </a:lnTo>
                <a:lnTo>
                  <a:pt x="4094747" y="1235075"/>
                </a:lnTo>
                <a:lnTo>
                  <a:pt x="4084669" y="1295400"/>
                </a:lnTo>
                <a:lnTo>
                  <a:pt x="4082989" y="1363662"/>
                </a:lnTo>
                <a:lnTo>
                  <a:pt x="4084669" y="1431925"/>
                </a:lnTo>
                <a:lnTo>
                  <a:pt x="4094747" y="1492250"/>
                </a:lnTo>
                <a:lnTo>
                  <a:pt x="4104825" y="1544637"/>
                </a:lnTo>
                <a:lnTo>
                  <a:pt x="4119940" y="1589087"/>
                </a:lnTo>
                <a:lnTo>
                  <a:pt x="4138416" y="1631950"/>
                </a:lnTo>
                <a:lnTo>
                  <a:pt x="4156892" y="1671637"/>
                </a:lnTo>
                <a:lnTo>
                  <a:pt x="4177047" y="1708150"/>
                </a:lnTo>
                <a:lnTo>
                  <a:pt x="4197202" y="1743075"/>
                </a:lnTo>
                <a:lnTo>
                  <a:pt x="4217357" y="1782762"/>
                </a:lnTo>
                <a:lnTo>
                  <a:pt x="4234153" y="1824037"/>
                </a:lnTo>
                <a:lnTo>
                  <a:pt x="4249270" y="1870075"/>
                </a:lnTo>
                <a:lnTo>
                  <a:pt x="4261027" y="1922462"/>
                </a:lnTo>
                <a:lnTo>
                  <a:pt x="4269425" y="1982787"/>
                </a:lnTo>
                <a:lnTo>
                  <a:pt x="4272784" y="2051050"/>
                </a:lnTo>
                <a:lnTo>
                  <a:pt x="4269425" y="2119312"/>
                </a:lnTo>
                <a:lnTo>
                  <a:pt x="4261027" y="2179637"/>
                </a:lnTo>
                <a:lnTo>
                  <a:pt x="4249270" y="2232025"/>
                </a:lnTo>
                <a:lnTo>
                  <a:pt x="4234153" y="2278062"/>
                </a:lnTo>
                <a:lnTo>
                  <a:pt x="4217357" y="2319337"/>
                </a:lnTo>
                <a:lnTo>
                  <a:pt x="4197202" y="2359025"/>
                </a:lnTo>
                <a:lnTo>
                  <a:pt x="4177047" y="2395537"/>
                </a:lnTo>
                <a:lnTo>
                  <a:pt x="4156892" y="2433637"/>
                </a:lnTo>
                <a:lnTo>
                  <a:pt x="4138416" y="2471737"/>
                </a:lnTo>
                <a:lnTo>
                  <a:pt x="4119940" y="2513012"/>
                </a:lnTo>
                <a:lnTo>
                  <a:pt x="4104825" y="2560637"/>
                </a:lnTo>
                <a:lnTo>
                  <a:pt x="4094747" y="2613025"/>
                </a:lnTo>
                <a:lnTo>
                  <a:pt x="4084669" y="2671762"/>
                </a:lnTo>
                <a:lnTo>
                  <a:pt x="4082989" y="2741612"/>
                </a:lnTo>
                <a:lnTo>
                  <a:pt x="4084669" y="2809875"/>
                </a:lnTo>
                <a:lnTo>
                  <a:pt x="4094747" y="2868612"/>
                </a:lnTo>
                <a:lnTo>
                  <a:pt x="4104825" y="2922587"/>
                </a:lnTo>
                <a:lnTo>
                  <a:pt x="4119940" y="2967037"/>
                </a:lnTo>
                <a:lnTo>
                  <a:pt x="4138416" y="3009900"/>
                </a:lnTo>
                <a:lnTo>
                  <a:pt x="4156892" y="3046412"/>
                </a:lnTo>
                <a:lnTo>
                  <a:pt x="4177047" y="3084512"/>
                </a:lnTo>
                <a:lnTo>
                  <a:pt x="4197202" y="3121025"/>
                </a:lnTo>
                <a:lnTo>
                  <a:pt x="4217357" y="3160712"/>
                </a:lnTo>
                <a:lnTo>
                  <a:pt x="4234153" y="3201987"/>
                </a:lnTo>
                <a:lnTo>
                  <a:pt x="4249270" y="3248025"/>
                </a:lnTo>
                <a:lnTo>
                  <a:pt x="4261027" y="3300412"/>
                </a:lnTo>
                <a:lnTo>
                  <a:pt x="4269425" y="3360737"/>
                </a:lnTo>
                <a:lnTo>
                  <a:pt x="4272784" y="3427412"/>
                </a:lnTo>
                <a:lnTo>
                  <a:pt x="4269425" y="3497262"/>
                </a:lnTo>
                <a:lnTo>
                  <a:pt x="4261027" y="3557587"/>
                </a:lnTo>
                <a:lnTo>
                  <a:pt x="4249270" y="3609975"/>
                </a:lnTo>
                <a:lnTo>
                  <a:pt x="4234153" y="3656012"/>
                </a:lnTo>
                <a:lnTo>
                  <a:pt x="4217357" y="3697287"/>
                </a:lnTo>
                <a:lnTo>
                  <a:pt x="4197202" y="3736975"/>
                </a:lnTo>
                <a:lnTo>
                  <a:pt x="4156892" y="3811587"/>
                </a:lnTo>
                <a:lnTo>
                  <a:pt x="4138416" y="3848100"/>
                </a:lnTo>
                <a:lnTo>
                  <a:pt x="4119940" y="3890962"/>
                </a:lnTo>
                <a:lnTo>
                  <a:pt x="4104825" y="3935412"/>
                </a:lnTo>
                <a:lnTo>
                  <a:pt x="4094747" y="3987800"/>
                </a:lnTo>
                <a:lnTo>
                  <a:pt x="4084669" y="4048125"/>
                </a:lnTo>
                <a:lnTo>
                  <a:pt x="4082989" y="4116387"/>
                </a:lnTo>
                <a:lnTo>
                  <a:pt x="4084669" y="4186237"/>
                </a:lnTo>
                <a:lnTo>
                  <a:pt x="4094747" y="4244975"/>
                </a:lnTo>
                <a:lnTo>
                  <a:pt x="4104825" y="4297362"/>
                </a:lnTo>
                <a:lnTo>
                  <a:pt x="4119940" y="4343400"/>
                </a:lnTo>
                <a:lnTo>
                  <a:pt x="4138416" y="4386262"/>
                </a:lnTo>
                <a:lnTo>
                  <a:pt x="4156892" y="4424362"/>
                </a:lnTo>
                <a:lnTo>
                  <a:pt x="4197202" y="4498975"/>
                </a:lnTo>
                <a:lnTo>
                  <a:pt x="4217357" y="4537075"/>
                </a:lnTo>
                <a:lnTo>
                  <a:pt x="4234153" y="4579937"/>
                </a:lnTo>
                <a:lnTo>
                  <a:pt x="4249270" y="4625975"/>
                </a:lnTo>
                <a:lnTo>
                  <a:pt x="4261027" y="4678362"/>
                </a:lnTo>
                <a:lnTo>
                  <a:pt x="4269425" y="4738687"/>
                </a:lnTo>
                <a:lnTo>
                  <a:pt x="4272784" y="4806950"/>
                </a:lnTo>
                <a:lnTo>
                  <a:pt x="4269425" y="4875212"/>
                </a:lnTo>
                <a:lnTo>
                  <a:pt x="4261027" y="4935537"/>
                </a:lnTo>
                <a:lnTo>
                  <a:pt x="4249270" y="4987925"/>
                </a:lnTo>
                <a:lnTo>
                  <a:pt x="4234153" y="5033962"/>
                </a:lnTo>
                <a:lnTo>
                  <a:pt x="4217357" y="5075237"/>
                </a:lnTo>
                <a:lnTo>
                  <a:pt x="4197202" y="5114925"/>
                </a:lnTo>
                <a:lnTo>
                  <a:pt x="4177047" y="5149850"/>
                </a:lnTo>
                <a:lnTo>
                  <a:pt x="4156892" y="5186362"/>
                </a:lnTo>
                <a:lnTo>
                  <a:pt x="4138416" y="5226050"/>
                </a:lnTo>
                <a:lnTo>
                  <a:pt x="4119940" y="5268912"/>
                </a:lnTo>
                <a:lnTo>
                  <a:pt x="4104825" y="5313362"/>
                </a:lnTo>
                <a:lnTo>
                  <a:pt x="4094747" y="5365750"/>
                </a:lnTo>
                <a:lnTo>
                  <a:pt x="4084669" y="5426075"/>
                </a:lnTo>
                <a:lnTo>
                  <a:pt x="4082989" y="5494337"/>
                </a:lnTo>
                <a:lnTo>
                  <a:pt x="4084669" y="5562600"/>
                </a:lnTo>
                <a:lnTo>
                  <a:pt x="4094747" y="5622925"/>
                </a:lnTo>
                <a:lnTo>
                  <a:pt x="4104825" y="5675312"/>
                </a:lnTo>
                <a:lnTo>
                  <a:pt x="4119940" y="5721350"/>
                </a:lnTo>
                <a:lnTo>
                  <a:pt x="4138416" y="5762625"/>
                </a:lnTo>
                <a:lnTo>
                  <a:pt x="4156892" y="5802312"/>
                </a:lnTo>
                <a:lnTo>
                  <a:pt x="4177047" y="5840412"/>
                </a:lnTo>
                <a:lnTo>
                  <a:pt x="4197202" y="5876925"/>
                </a:lnTo>
                <a:lnTo>
                  <a:pt x="4217357" y="5915025"/>
                </a:lnTo>
                <a:lnTo>
                  <a:pt x="4234153" y="5956300"/>
                </a:lnTo>
                <a:lnTo>
                  <a:pt x="4249270" y="6003925"/>
                </a:lnTo>
                <a:lnTo>
                  <a:pt x="4261027" y="6056312"/>
                </a:lnTo>
                <a:lnTo>
                  <a:pt x="4269425" y="6113462"/>
                </a:lnTo>
                <a:lnTo>
                  <a:pt x="4272784" y="6183312"/>
                </a:lnTo>
                <a:lnTo>
                  <a:pt x="4269425" y="6251575"/>
                </a:lnTo>
                <a:lnTo>
                  <a:pt x="4261027" y="6311900"/>
                </a:lnTo>
                <a:lnTo>
                  <a:pt x="4249270" y="6361112"/>
                </a:lnTo>
                <a:lnTo>
                  <a:pt x="4234153" y="6407150"/>
                </a:lnTo>
                <a:lnTo>
                  <a:pt x="4217357" y="6448425"/>
                </a:lnTo>
                <a:lnTo>
                  <a:pt x="4198882" y="6488112"/>
                </a:lnTo>
                <a:lnTo>
                  <a:pt x="4180406" y="6523037"/>
                </a:lnTo>
                <a:lnTo>
                  <a:pt x="4160251" y="6561137"/>
                </a:lnTo>
                <a:lnTo>
                  <a:pt x="4140096" y="6597650"/>
                </a:lnTo>
                <a:lnTo>
                  <a:pt x="4123300" y="6640512"/>
                </a:lnTo>
                <a:lnTo>
                  <a:pt x="4106504" y="6683375"/>
                </a:lnTo>
                <a:lnTo>
                  <a:pt x="4096426" y="6735762"/>
                </a:lnTo>
                <a:lnTo>
                  <a:pt x="4088029" y="6791325"/>
                </a:lnTo>
                <a:lnTo>
                  <a:pt x="408298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Rectangle 17" title="left edge border">
            <a:extLst>
              <a:ext uri="{FF2B5EF4-FFF2-40B4-BE49-F238E27FC236}">
                <a16:creationId xmlns:a16="http://schemas.microsoft.com/office/drawing/2014/main" id="{E5FCFD1D-1E9C-4E30-A7D3-F7C247FDC60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7188" y="1231506"/>
            <a:ext cx="4754218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5300" spc="800"/>
              <a:t>Quotes from successful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196" y="1565556"/>
            <a:ext cx="2334332" cy="37268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defTabSz="914400">
              <a:lnSpc>
                <a:spcPct val="90000"/>
              </a:lnSpc>
              <a:buNone/>
            </a:pPr>
            <a:r>
              <a:rPr lang="en-US" sz="2200" b="1" cap="all" spc="400">
                <a:solidFill>
                  <a:schemeClr val="tx2"/>
                </a:solidFill>
              </a:rPr>
              <a:t>I've failed over and over and over again in my life and that is why I succeed.</a:t>
            </a:r>
            <a:br>
              <a:rPr lang="en-US" sz="2200" b="1" cap="all" spc="400">
                <a:solidFill>
                  <a:schemeClr val="tx2"/>
                </a:solidFill>
              </a:rPr>
            </a:br>
            <a:r>
              <a:rPr lang="en-US" sz="2200" b="1" cap="all" spc="400">
                <a:solidFill>
                  <a:schemeClr val="tx2"/>
                </a:solidFill>
              </a:rPr>
              <a:t>Michael Jordan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7188" y="6375679"/>
            <a:ext cx="3637281" cy="345796"/>
          </a:xfr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algn="l">
              <a:spcAft>
                <a:spcPts val="600"/>
              </a:spcAft>
            </a:pPr>
            <a:r>
              <a:rPr lang="en-US" sz="1200">
                <a:solidFill>
                  <a:schemeClr val="accent1">
                    <a:lumMod val="50000"/>
                  </a:schemeClr>
                </a:solidFill>
              </a:rPr>
              <a:t>Version :   a                 Written  by:                           Edited by:GAC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20942" y="6375679"/>
            <a:ext cx="840457" cy="3457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6A15E21-7EF4-41FE-86B0-EE3DF3A2611A}" type="slidenum">
              <a:rPr lang="en-US" sz="1200" kern="1200" baseline="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6</a:t>
            </a:fld>
            <a:endParaRPr lang="en-US" sz="1200" kern="1200" baseline="0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431C79-453F-4D98-B86C-AB452FF87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EDC8-84AC-41FA-9A5F-B61AEE26FD51}" type="datetime1">
              <a:rPr lang="en-US" smtClean="0"/>
              <a:t>11/19/2017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05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F0F283-C8B6-4598-89C9-C404C98A571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 title="right scallop background shape">
            <a:extLst>
              <a:ext uri="{FF2B5EF4-FFF2-40B4-BE49-F238E27FC236}">
                <a16:creationId xmlns:a16="http://schemas.microsoft.com/office/drawing/2014/main" id="{E473B0C0-761B-443F-97A0-9D6E01FBB75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-2"/>
            <a:ext cx="4725186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 title="left edge border">
            <a:extLst>
              <a:ext uri="{FF2B5EF4-FFF2-40B4-BE49-F238E27FC236}">
                <a16:creationId xmlns:a16="http://schemas.microsoft.com/office/drawing/2014/main" id="{E3B475C6-1445-41C7-9360-49FD7C1C1E7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949" y="1162940"/>
            <a:ext cx="3386699" cy="4532120"/>
          </a:xfrm>
        </p:spPr>
        <p:txBody>
          <a:bodyPr anchor="ctr">
            <a:normAutofit/>
          </a:bodyPr>
          <a:lstStyle/>
          <a:p>
            <a:r>
              <a:rPr lang="en-US" sz="3800">
                <a:solidFill>
                  <a:srgbClr val="2A1A00"/>
                </a:solidFill>
              </a:rPr>
              <a:t>Quotes from successful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1953" y="1128451"/>
            <a:ext cx="3510547" cy="4566609"/>
          </a:xfrm>
        </p:spPr>
        <p:txBody>
          <a:bodyPr anchor="ctr">
            <a:normAutofit/>
          </a:bodyPr>
          <a:lstStyle/>
          <a:p>
            <a:r>
              <a:rPr lang="en-US" dirty="0"/>
              <a:t>You can't be afraid to fail. It's the only way you succeed - you're not gonna succeed all the time, and I know that.                     </a:t>
            </a:r>
            <a:r>
              <a:rPr lang="en-US" i="1" dirty="0"/>
              <a:t>LeBron James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58352" y="6375679"/>
            <a:ext cx="2478521" cy="345796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900"/>
              <a:t>Version :   a                 Written  by:                           Edited by:GAC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36873" y="6375679"/>
            <a:ext cx="1035627" cy="3457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6A15E21-7EF4-41FE-86B0-EE3DF3A2611A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DDD9D41-2AF0-45DB-8F21-EBF84FA9D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BBCB7-9D32-4A86-9D1D-3736BCD99AC4}" type="datetime1">
              <a:rPr lang="en-US" smtClean="0"/>
              <a:t>11/19/2017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95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 title="scalloped circle">
            <a:extLst>
              <a:ext uri="{FF2B5EF4-FFF2-40B4-BE49-F238E27FC236}">
                <a16:creationId xmlns:a16="http://schemas.microsoft.com/office/drawing/2014/main" id="{7520F84D-966A-41CD-B818-16BF32EF1E9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667762" y="630936"/>
            <a:ext cx="3926681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 title="left edge border">
            <a:extLst>
              <a:ext uri="{FF2B5EF4-FFF2-40B4-BE49-F238E27FC236}">
                <a16:creationId xmlns:a16="http://schemas.microsoft.com/office/drawing/2014/main" id="{57510D23-E323-4577-A8EA-12C6C6019BA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AACE35A-DD26-4C0E-81A5-8C18F739057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6" title="scalloped circle">
            <a:extLst>
              <a:ext uri="{FF2B5EF4-FFF2-40B4-BE49-F238E27FC236}">
                <a16:creationId xmlns:a16="http://schemas.microsoft.com/office/drawing/2014/main" id="{B9E871BE-68DD-43BE-B3DB-E11D2B5402F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356038" y="1262092"/>
            <a:ext cx="3277276" cy="4364402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9C71155-FE2E-4DAD-A34B-04706245E36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802056" y="3407199"/>
            <a:ext cx="1524000" cy="43602"/>
          </a:xfrm>
          <a:custGeom>
            <a:avLst/>
            <a:gdLst>
              <a:gd name="connsiteX0" fmla="*/ 103232 w 2032000"/>
              <a:gd name="connsiteY0" fmla="*/ 0 h 43602"/>
              <a:gd name="connsiteX1" fmla="*/ 114609 w 2032000"/>
              <a:gd name="connsiteY1" fmla="*/ 529 h 43602"/>
              <a:gd name="connsiteX2" fmla="*/ 124663 w 2032000"/>
              <a:gd name="connsiteY2" fmla="*/ 1588 h 43602"/>
              <a:gd name="connsiteX3" fmla="*/ 133394 w 2032000"/>
              <a:gd name="connsiteY3" fmla="*/ 3440 h 43602"/>
              <a:gd name="connsiteX4" fmla="*/ 141067 w 2032000"/>
              <a:gd name="connsiteY4" fmla="*/ 6085 h 43602"/>
              <a:gd name="connsiteX5" fmla="*/ 147946 w 2032000"/>
              <a:gd name="connsiteY5" fmla="*/ 8731 h 43602"/>
              <a:gd name="connsiteX6" fmla="*/ 154032 w 2032000"/>
              <a:gd name="connsiteY6" fmla="*/ 11377 h 43602"/>
              <a:gd name="connsiteX7" fmla="*/ 160382 w 2032000"/>
              <a:gd name="connsiteY7" fmla="*/ 14552 h 43602"/>
              <a:gd name="connsiteX8" fmla="*/ 166732 w 2032000"/>
              <a:gd name="connsiteY8" fmla="*/ 17727 h 43602"/>
              <a:gd name="connsiteX9" fmla="*/ 172817 w 2032000"/>
              <a:gd name="connsiteY9" fmla="*/ 20902 h 43602"/>
              <a:gd name="connsiteX10" fmla="*/ 179696 w 2032000"/>
              <a:gd name="connsiteY10" fmla="*/ 23548 h 43602"/>
              <a:gd name="connsiteX11" fmla="*/ 187369 w 2032000"/>
              <a:gd name="connsiteY11" fmla="*/ 25929 h 43602"/>
              <a:gd name="connsiteX12" fmla="*/ 196100 w 2032000"/>
              <a:gd name="connsiteY12" fmla="*/ 27781 h 43602"/>
              <a:gd name="connsiteX13" fmla="*/ 206155 w 2032000"/>
              <a:gd name="connsiteY13" fmla="*/ 29104 h 43602"/>
              <a:gd name="connsiteX14" fmla="*/ 217532 w 2032000"/>
              <a:gd name="connsiteY14" fmla="*/ 29369 h 43602"/>
              <a:gd name="connsiteX15" fmla="*/ 228909 w 2032000"/>
              <a:gd name="connsiteY15" fmla="*/ 29104 h 43602"/>
              <a:gd name="connsiteX16" fmla="*/ 238963 w 2032000"/>
              <a:gd name="connsiteY16" fmla="*/ 27781 h 43602"/>
              <a:gd name="connsiteX17" fmla="*/ 247694 w 2032000"/>
              <a:gd name="connsiteY17" fmla="*/ 25929 h 43602"/>
              <a:gd name="connsiteX18" fmla="*/ 255367 w 2032000"/>
              <a:gd name="connsiteY18" fmla="*/ 23548 h 43602"/>
              <a:gd name="connsiteX19" fmla="*/ 262246 w 2032000"/>
              <a:gd name="connsiteY19" fmla="*/ 20902 h 43602"/>
              <a:gd name="connsiteX20" fmla="*/ 268332 w 2032000"/>
              <a:gd name="connsiteY20" fmla="*/ 17727 h 43602"/>
              <a:gd name="connsiteX21" fmla="*/ 274682 w 2032000"/>
              <a:gd name="connsiteY21" fmla="*/ 14552 h 43602"/>
              <a:gd name="connsiteX22" fmla="*/ 281032 w 2032000"/>
              <a:gd name="connsiteY22" fmla="*/ 11377 h 43602"/>
              <a:gd name="connsiteX23" fmla="*/ 287117 w 2032000"/>
              <a:gd name="connsiteY23" fmla="*/ 8731 h 43602"/>
              <a:gd name="connsiteX24" fmla="*/ 293996 w 2032000"/>
              <a:gd name="connsiteY24" fmla="*/ 6085 h 43602"/>
              <a:gd name="connsiteX25" fmla="*/ 301669 w 2032000"/>
              <a:gd name="connsiteY25" fmla="*/ 3440 h 43602"/>
              <a:gd name="connsiteX26" fmla="*/ 310400 w 2032000"/>
              <a:gd name="connsiteY26" fmla="*/ 1588 h 43602"/>
              <a:gd name="connsiteX27" fmla="*/ 320455 w 2032000"/>
              <a:gd name="connsiteY27" fmla="*/ 529 h 43602"/>
              <a:gd name="connsiteX28" fmla="*/ 331832 w 2032000"/>
              <a:gd name="connsiteY28" fmla="*/ 0 h 43602"/>
              <a:gd name="connsiteX29" fmla="*/ 343209 w 2032000"/>
              <a:gd name="connsiteY29" fmla="*/ 529 h 43602"/>
              <a:gd name="connsiteX30" fmla="*/ 353263 w 2032000"/>
              <a:gd name="connsiteY30" fmla="*/ 1588 h 43602"/>
              <a:gd name="connsiteX31" fmla="*/ 361994 w 2032000"/>
              <a:gd name="connsiteY31" fmla="*/ 3440 h 43602"/>
              <a:gd name="connsiteX32" fmla="*/ 369667 w 2032000"/>
              <a:gd name="connsiteY32" fmla="*/ 6085 h 43602"/>
              <a:gd name="connsiteX33" fmla="*/ 376546 w 2032000"/>
              <a:gd name="connsiteY33" fmla="*/ 8731 h 43602"/>
              <a:gd name="connsiteX34" fmla="*/ 382632 w 2032000"/>
              <a:gd name="connsiteY34" fmla="*/ 11377 h 43602"/>
              <a:gd name="connsiteX35" fmla="*/ 388982 w 2032000"/>
              <a:gd name="connsiteY35" fmla="*/ 14552 h 43602"/>
              <a:gd name="connsiteX36" fmla="*/ 395332 w 2032000"/>
              <a:gd name="connsiteY36" fmla="*/ 17727 h 43602"/>
              <a:gd name="connsiteX37" fmla="*/ 401417 w 2032000"/>
              <a:gd name="connsiteY37" fmla="*/ 20902 h 43602"/>
              <a:gd name="connsiteX38" fmla="*/ 408296 w 2032000"/>
              <a:gd name="connsiteY38" fmla="*/ 23548 h 43602"/>
              <a:gd name="connsiteX39" fmla="*/ 415969 w 2032000"/>
              <a:gd name="connsiteY39" fmla="*/ 25929 h 43602"/>
              <a:gd name="connsiteX40" fmla="*/ 424700 w 2032000"/>
              <a:gd name="connsiteY40" fmla="*/ 27781 h 43602"/>
              <a:gd name="connsiteX41" fmla="*/ 434755 w 2032000"/>
              <a:gd name="connsiteY41" fmla="*/ 29104 h 43602"/>
              <a:gd name="connsiteX42" fmla="*/ 446132 w 2032000"/>
              <a:gd name="connsiteY42" fmla="*/ 29369 h 43602"/>
              <a:gd name="connsiteX43" fmla="*/ 457509 w 2032000"/>
              <a:gd name="connsiteY43" fmla="*/ 29104 h 43602"/>
              <a:gd name="connsiteX44" fmla="*/ 467563 w 2032000"/>
              <a:gd name="connsiteY44" fmla="*/ 27781 h 43602"/>
              <a:gd name="connsiteX45" fmla="*/ 476294 w 2032000"/>
              <a:gd name="connsiteY45" fmla="*/ 25929 h 43602"/>
              <a:gd name="connsiteX46" fmla="*/ 483967 w 2032000"/>
              <a:gd name="connsiteY46" fmla="*/ 23548 h 43602"/>
              <a:gd name="connsiteX47" fmla="*/ 490846 w 2032000"/>
              <a:gd name="connsiteY47" fmla="*/ 20902 h 43602"/>
              <a:gd name="connsiteX48" fmla="*/ 496932 w 2032000"/>
              <a:gd name="connsiteY48" fmla="*/ 17727 h 43602"/>
              <a:gd name="connsiteX49" fmla="*/ 503282 w 2032000"/>
              <a:gd name="connsiteY49" fmla="*/ 14552 h 43602"/>
              <a:gd name="connsiteX50" fmla="*/ 509632 w 2032000"/>
              <a:gd name="connsiteY50" fmla="*/ 11377 h 43602"/>
              <a:gd name="connsiteX51" fmla="*/ 515717 w 2032000"/>
              <a:gd name="connsiteY51" fmla="*/ 8731 h 43602"/>
              <a:gd name="connsiteX52" fmla="*/ 522596 w 2032000"/>
              <a:gd name="connsiteY52" fmla="*/ 6085 h 43602"/>
              <a:gd name="connsiteX53" fmla="*/ 530269 w 2032000"/>
              <a:gd name="connsiteY53" fmla="*/ 3440 h 43602"/>
              <a:gd name="connsiteX54" fmla="*/ 539000 w 2032000"/>
              <a:gd name="connsiteY54" fmla="*/ 1588 h 43602"/>
              <a:gd name="connsiteX55" fmla="*/ 549055 w 2032000"/>
              <a:gd name="connsiteY55" fmla="*/ 529 h 43602"/>
              <a:gd name="connsiteX56" fmla="*/ 560167 w 2032000"/>
              <a:gd name="connsiteY56" fmla="*/ 0 h 43602"/>
              <a:gd name="connsiteX57" fmla="*/ 571809 w 2032000"/>
              <a:gd name="connsiteY57" fmla="*/ 529 h 43602"/>
              <a:gd name="connsiteX58" fmla="*/ 581863 w 2032000"/>
              <a:gd name="connsiteY58" fmla="*/ 1588 h 43602"/>
              <a:gd name="connsiteX59" fmla="*/ 590594 w 2032000"/>
              <a:gd name="connsiteY59" fmla="*/ 3440 h 43602"/>
              <a:gd name="connsiteX60" fmla="*/ 598267 w 2032000"/>
              <a:gd name="connsiteY60" fmla="*/ 6085 h 43602"/>
              <a:gd name="connsiteX61" fmla="*/ 605146 w 2032000"/>
              <a:gd name="connsiteY61" fmla="*/ 8731 h 43602"/>
              <a:gd name="connsiteX62" fmla="*/ 611232 w 2032000"/>
              <a:gd name="connsiteY62" fmla="*/ 11377 h 43602"/>
              <a:gd name="connsiteX63" fmla="*/ 617582 w 2032000"/>
              <a:gd name="connsiteY63" fmla="*/ 14552 h 43602"/>
              <a:gd name="connsiteX64" fmla="*/ 623932 w 2032000"/>
              <a:gd name="connsiteY64" fmla="*/ 17727 h 43602"/>
              <a:gd name="connsiteX65" fmla="*/ 630017 w 2032000"/>
              <a:gd name="connsiteY65" fmla="*/ 20902 h 43602"/>
              <a:gd name="connsiteX66" fmla="*/ 636896 w 2032000"/>
              <a:gd name="connsiteY66" fmla="*/ 23548 h 43602"/>
              <a:gd name="connsiteX67" fmla="*/ 644569 w 2032000"/>
              <a:gd name="connsiteY67" fmla="*/ 25929 h 43602"/>
              <a:gd name="connsiteX68" fmla="*/ 653300 w 2032000"/>
              <a:gd name="connsiteY68" fmla="*/ 27781 h 43602"/>
              <a:gd name="connsiteX69" fmla="*/ 663355 w 2032000"/>
              <a:gd name="connsiteY69" fmla="*/ 29104 h 43602"/>
              <a:gd name="connsiteX70" fmla="*/ 674732 w 2032000"/>
              <a:gd name="connsiteY70" fmla="*/ 29369 h 43602"/>
              <a:gd name="connsiteX71" fmla="*/ 686109 w 2032000"/>
              <a:gd name="connsiteY71" fmla="*/ 29104 h 43602"/>
              <a:gd name="connsiteX72" fmla="*/ 696163 w 2032000"/>
              <a:gd name="connsiteY72" fmla="*/ 27781 h 43602"/>
              <a:gd name="connsiteX73" fmla="*/ 704894 w 2032000"/>
              <a:gd name="connsiteY73" fmla="*/ 25929 h 43602"/>
              <a:gd name="connsiteX74" fmla="*/ 712567 w 2032000"/>
              <a:gd name="connsiteY74" fmla="*/ 23548 h 43602"/>
              <a:gd name="connsiteX75" fmla="*/ 719446 w 2032000"/>
              <a:gd name="connsiteY75" fmla="*/ 20902 h 43602"/>
              <a:gd name="connsiteX76" fmla="*/ 725532 w 2032000"/>
              <a:gd name="connsiteY76" fmla="*/ 17727 h 43602"/>
              <a:gd name="connsiteX77" fmla="*/ 738232 w 2032000"/>
              <a:gd name="connsiteY77" fmla="*/ 11377 h 43602"/>
              <a:gd name="connsiteX78" fmla="*/ 744317 w 2032000"/>
              <a:gd name="connsiteY78" fmla="*/ 8731 h 43602"/>
              <a:gd name="connsiteX79" fmla="*/ 751196 w 2032000"/>
              <a:gd name="connsiteY79" fmla="*/ 6085 h 43602"/>
              <a:gd name="connsiteX80" fmla="*/ 758869 w 2032000"/>
              <a:gd name="connsiteY80" fmla="*/ 3440 h 43602"/>
              <a:gd name="connsiteX81" fmla="*/ 767600 w 2032000"/>
              <a:gd name="connsiteY81" fmla="*/ 1588 h 43602"/>
              <a:gd name="connsiteX82" fmla="*/ 777655 w 2032000"/>
              <a:gd name="connsiteY82" fmla="*/ 529 h 43602"/>
              <a:gd name="connsiteX83" fmla="*/ 789032 w 2032000"/>
              <a:gd name="connsiteY83" fmla="*/ 0 h 43602"/>
              <a:gd name="connsiteX84" fmla="*/ 800409 w 2032000"/>
              <a:gd name="connsiteY84" fmla="*/ 529 h 43602"/>
              <a:gd name="connsiteX85" fmla="*/ 810463 w 2032000"/>
              <a:gd name="connsiteY85" fmla="*/ 1588 h 43602"/>
              <a:gd name="connsiteX86" fmla="*/ 819194 w 2032000"/>
              <a:gd name="connsiteY86" fmla="*/ 3440 h 43602"/>
              <a:gd name="connsiteX87" fmla="*/ 826867 w 2032000"/>
              <a:gd name="connsiteY87" fmla="*/ 6085 h 43602"/>
              <a:gd name="connsiteX88" fmla="*/ 833746 w 2032000"/>
              <a:gd name="connsiteY88" fmla="*/ 8731 h 43602"/>
              <a:gd name="connsiteX89" fmla="*/ 839832 w 2032000"/>
              <a:gd name="connsiteY89" fmla="*/ 11377 h 43602"/>
              <a:gd name="connsiteX90" fmla="*/ 846182 w 2032000"/>
              <a:gd name="connsiteY90" fmla="*/ 14552 h 43602"/>
              <a:gd name="connsiteX91" fmla="*/ 852532 w 2032000"/>
              <a:gd name="connsiteY91" fmla="*/ 17727 h 43602"/>
              <a:gd name="connsiteX92" fmla="*/ 858617 w 2032000"/>
              <a:gd name="connsiteY92" fmla="*/ 20902 h 43602"/>
              <a:gd name="connsiteX93" fmla="*/ 865496 w 2032000"/>
              <a:gd name="connsiteY93" fmla="*/ 23548 h 43602"/>
              <a:gd name="connsiteX94" fmla="*/ 873169 w 2032000"/>
              <a:gd name="connsiteY94" fmla="*/ 25929 h 43602"/>
              <a:gd name="connsiteX95" fmla="*/ 881900 w 2032000"/>
              <a:gd name="connsiteY95" fmla="*/ 27781 h 43602"/>
              <a:gd name="connsiteX96" fmla="*/ 891955 w 2032000"/>
              <a:gd name="connsiteY96" fmla="*/ 29104 h 43602"/>
              <a:gd name="connsiteX97" fmla="*/ 901700 w 2032000"/>
              <a:gd name="connsiteY97" fmla="*/ 29331 h 43602"/>
              <a:gd name="connsiteX98" fmla="*/ 911445 w 2032000"/>
              <a:gd name="connsiteY98" fmla="*/ 29104 h 43602"/>
              <a:gd name="connsiteX99" fmla="*/ 921499 w 2032000"/>
              <a:gd name="connsiteY99" fmla="*/ 27781 h 43602"/>
              <a:gd name="connsiteX100" fmla="*/ 930231 w 2032000"/>
              <a:gd name="connsiteY100" fmla="*/ 25929 h 43602"/>
              <a:gd name="connsiteX101" fmla="*/ 937904 w 2032000"/>
              <a:gd name="connsiteY101" fmla="*/ 23548 h 43602"/>
              <a:gd name="connsiteX102" fmla="*/ 944783 w 2032000"/>
              <a:gd name="connsiteY102" fmla="*/ 20902 h 43602"/>
              <a:gd name="connsiteX103" fmla="*/ 950868 w 2032000"/>
              <a:gd name="connsiteY103" fmla="*/ 17727 h 43602"/>
              <a:gd name="connsiteX104" fmla="*/ 957218 w 2032000"/>
              <a:gd name="connsiteY104" fmla="*/ 14552 h 43602"/>
              <a:gd name="connsiteX105" fmla="*/ 963568 w 2032000"/>
              <a:gd name="connsiteY105" fmla="*/ 11377 h 43602"/>
              <a:gd name="connsiteX106" fmla="*/ 969654 w 2032000"/>
              <a:gd name="connsiteY106" fmla="*/ 8731 h 43602"/>
              <a:gd name="connsiteX107" fmla="*/ 976533 w 2032000"/>
              <a:gd name="connsiteY107" fmla="*/ 6085 h 43602"/>
              <a:gd name="connsiteX108" fmla="*/ 984206 w 2032000"/>
              <a:gd name="connsiteY108" fmla="*/ 3440 h 43602"/>
              <a:gd name="connsiteX109" fmla="*/ 992937 w 2032000"/>
              <a:gd name="connsiteY109" fmla="*/ 1588 h 43602"/>
              <a:gd name="connsiteX110" fmla="*/ 1002991 w 2032000"/>
              <a:gd name="connsiteY110" fmla="*/ 529 h 43602"/>
              <a:gd name="connsiteX111" fmla="*/ 1014368 w 2032000"/>
              <a:gd name="connsiteY111" fmla="*/ 0 h 43602"/>
              <a:gd name="connsiteX112" fmla="*/ 1016000 w 2032000"/>
              <a:gd name="connsiteY112" fmla="*/ 76 h 43602"/>
              <a:gd name="connsiteX113" fmla="*/ 1017632 w 2032000"/>
              <a:gd name="connsiteY113" fmla="*/ 0 h 43602"/>
              <a:gd name="connsiteX114" fmla="*/ 1029009 w 2032000"/>
              <a:gd name="connsiteY114" fmla="*/ 529 h 43602"/>
              <a:gd name="connsiteX115" fmla="*/ 1039063 w 2032000"/>
              <a:gd name="connsiteY115" fmla="*/ 1588 h 43602"/>
              <a:gd name="connsiteX116" fmla="*/ 1047794 w 2032000"/>
              <a:gd name="connsiteY116" fmla="*/ 3440 h 43602"/>
              <a:gd name="connsiteX117" fmla="*/ 1055467 w 2032000"/>
              <a:gd name="connsiteY117" fmla="*/ 6085 h 43602"/>
              <a:gd name="connsiteX118" fmla="*/ 1062346 w 2032000"/>
              <a:gd name="connsiteY118" fmla="*/ 8731 h 43602"/>
              <a:gd name="connsiteX119" fmla="*/ 1068432 w 2032000"/>
              <a:gd name="connsiteY119" fmla="*/ 11377 h 43602"/>
              <a:gd name="connsiteX120" fmla="*/ 1074782 w 2032000"/>
              <a:gd name="connsiteY120" fmla="*/ 14552 h 43602"/>
              <a:gd name="connsiteX121" fmla="*/ 1081132 w 2032000"/>
              <a:gd name="connsiteY121" fmla="*/ 17727 h 43602"/>
              <a:gd name="connsiteX122" fmla="*/ 1087217 w 2032000"/>
              <a:gd name="connsiteY122" fmla="*/ 20902 h 43602"/>
              <a:gd name="connsiteX123" fmla="*/ 1094096 w 2032000"/>
              <a:gd name="connsiteY123" fmla="*/ 23548 h 43602"/>
              <a:gd name="connsiteX124" fmla="*/ 1101769 w 2032000"/>
              <a:gd name="connsiteY124" fmla="*/ 25929 h 43602"/>
              <a:gd name="connsiteX125" fmla="*/ 1110501 w 2032000"/>
              <a:gd name="connsiteY125" fmla="*/ 27781 h 43602"/>
              <a:gd name="connsiteX126" fmla="*/ 1120555 w 2032000"/>
              <a:gd name="connsiteY126" fmla="*/ 29104 h 43602"/>
              <a:gd name="connsiteX127" fmla="*/ 1130300 w 2032000"/>
              <a:gd name="connsiteY127" fmla="*/ 29331 h 43602"/>
              <a:gd name="connsiteX128" fmla="*/ 1140045 w 2032000"/>
              <a:gd name="connsiteY128" fmla="*/ 29104 h 43602"/>
              <a:gd name="connsiteX129" fmla="*/ 1150100 w 2032000"/>
              <a:gd name="connsiteY129" fmla="*/ 27781 h 43602"/>
              <a:gd name="connsiteX130" fmla="*/ 1158831 w 2032000"/>
              <a:gd name="connsiteY130" fmla="*/ 25929 h 43602"/>
              <a:gd name="connsiteX131" fmla="*/ 1166504 w 2032000"/>
              <a:gd name="connsiteY131" fmla="*/ 23548 h 43602"/>
              <a:gd name="connsiteX132" fmla="*/ 1173383 w 2032000"/>
              <a:gd name="connsiteY132" fmla="*/ 20902 h 43602"/>
              <a:gd name="connsiteX133" fmla="*/ 1179468 w 2032000"/>
              <a:gd name="connsiteY133" fmla="*/ 17727 h 43602"/>
              <a:gd name="connsiteX134" fmla="*/ 1185818 w 2032000"/>
              <a:gd name="connsiteY134" fmla="*/ 14552 h 43602"/>
              <a:gd name="connsiteX135" fmla="*/ 1192168 w 2032000"/>
              <a:gd name="connsiteY135" fmla="*/ 11377 h 43602"/>
              <a:gd name="connsiteX136" fmla="*/ 1198254 w 2032000"/>
              <a:gd name="connsiteY136" fmla="*/ 8731 h 43602"/>
              <a:gd name="connsiteX137" fmla="*/ 1205133 w 2032000"/>
              <a:gd name="connsiteY137" fmla="*/ 6085 h 43602"/>
              <a:gd name="connsiteX138" fmla="*/ 1212806 w 2032000"/>
              <a:gd name="connsiteY138" fmla="*/ 3440 h 43602"/>
              <a:gd name="connsiteX139" fmla="*/ 1221537 w 2032000"/>
              <a:gd name="connsiteY139" fmla="*/ 1588 h 43602"/>
              <a:gd name="connsiteX140" fmla="*/ 1231591 w 2032000"/>
              <a:gd name="connsiteY140" fmla="*/ 529 h 43602"/>
              <a:gd name="connsiteX141" fmla="*/ 1242968 w 2032000"/>
              <a:gd name="connsiteY141" fmla="*/ 0 h 43602"/>
              <a:gd name="connsiteX142" fmla="*/ 1254345 w 2032000"/>
              <a:gd name="connsiteY142" fmla="*/ 529 h 43602"/>
              <a:gd name="connsiteX143" fmla="*/ 1264400 w 2032000"/>
              <a:gd name="connsiteY143" fmla="*/ 1588 h 43602"/>
              <a:gd name="connsiteX144" fmla="*/ 1273131 w 2032000"/>
              <a:gd name="connsiteY144" fmla="*/ 3440 h 43602"/>
              <a:gd name="connsiteX145" fmla="*/ 1280804 w 2032000"/>
              <a:gd name="connsiteY145" fmla="*/ 6085 h 43602"/>
              <a:gd name="connsiteX146" fmla="*/ 1287683 w 2032000"/>
              <a:gd name="connsiteY146" fmla="*/ 8731 h 43602"/>
              <a:gd name="connsiteX147" fmla="*/ 1293768 w 2032000"/>
              <a:gd name="connsiteY147" fmla="*/ 11377 h 43602"/>
              <a:gd name="connsiteX148" fmla="*/ 1300118 w 2032000"/>
              <a:gd name="connsiteY148" fmla="*/ 14552 h 43602"/>
              <a:gd name="connsiteX149" fmla="*/ 1306468 w 2032000"/>
              <a:gd name="connsiteY149" fmla="*/ 17727 h 43602"/>
              <a:gd name="connsiteX150" fmla="*/ 1312554 w 2032000"/>
              <a:gd name="connsiteY150" fmla="*/ 20902 h 43602"/>
              <a:gd name="connsiteX151" fmla="*/ 1319433 w 2032000"/>
              <a:gd name="connsiteY151" fmla="*/ 23548 h 43602"/>
              <a:gd name="connsiteX152" fmla="*/ 1327106 w 2032000"/>
              <a:gd name="connsiteY152" fmla="*/ 25929 h 43602"/>
              <a:gd name="connsiteX153" fmla="*/ 1335837 w 2032000"/>
              <a:gd name="connsiteY153" fmla="*/ 27781 h 43602"/>
              <a:gd name="connsiteX154" fmla="*/ 1345891 w 2032000"/>
              <a:gd name="connsiteY154" fmla="*/ 29104 h 43602"/>
              <a:gd name="connsiteX155" fmla="*/ 1357268 w 2032000"/>
              <a:gd name="connsiteY155" fmla="*/ 29369 h 43602"/>
              <a:gd name="connsiteX156" fmla="*/ 1368645 w 2032000"/>
              <a:gd name="connsiteY156" fmla="*/ 29104 h 43602"/>
              <a:gd name="connsiteX157" fmla="*/ 1378700 w 2032000"/>
              <a:gd name="connsiteY157" fmla="*/ 27781 h 43602"/>
              <a:gd name="connsiteX158" fmla="*/ 1387431 w 2032000"/>
              <a:gd name="connsiteY158" fmla="*/ 25929 h 43602"/>
              <a:gd name="connsiteX159" fmla="*/ 1395104 w 2032000"/>
              <a:gd name="connsiteY159" fmla="*/ 23548 h 43602"/>
              <a:gd name="connsiteX160" fmla="*/ 1401983 w 2032000"/>
              <a:gd name="connsiteY160" fmla="*/ 20902 h 43602"/>
              <a:gd name="connsiteX161" fmla="*/ 1408068 w 2032000"/>
              <a:gd name="connsiteY161" fmla="*/ 17727 h 43602"/>
              <a:gd name="connsiteX162" fmla="*/ 1414418 w 2032000"/>
              <a:gd name="connsiteY162" fmla="*/ 14552 h 43602"/>
              <a:gd name="connsiteX163" fmla="*/ 1420768 w 2032000"/>
              <a:gd name="connsiteY163" fmla="*/ 11377 h 43602"/>
              <a:gd name="connsiteX164" fmla="*/ 1426854 w 2032000"/>
              <a:gd name="connsiteY164" fmla="*/ 8731 h 43602"/>
              <a:gd name="connsiteX165" fmla="*/ 1433733 w 2032000"/>
              <a:gd name="connsiteY165" fmla="*/ 6085 h 43602"/>
              <a:gd name="connsiteX166" fmla="*/ 1441406 w 2032000"/>
              <a:gd name="connsiteY166" fmla="*/ 3440 h 43602"/>
              <a:gd name="connsiteX167" fmla="*/ 1450137 w 2032000"/>
              <a:gd name="connsiteY167" fmla="*/ 1588 h 43602"/>
              <a:gd name="connsiteX168" fmla="*/ 1460191 w 2032000"/>
              <a:gd name="connsiteY168" fmla="*/ 529 h 43602"/>
              <a:gd name="connsiteX169" fmla="*/ 1471304 w 2032000"/>
              <a:gd name="connsiteY169" fmla="*/ 0 h 43602"/>
              <a:gd name="connsiteX170" fmla="*/ 1482945 w 2032000"/>
              <a:gd name="connsiteY170" fmla="*/ 529 h 43602"/>
              <a:gd name="connsiteX171" fmla="*/ 1493000 w 2032000"/>
              <a:gd name="connsiteY171" fmla="*/ 1588 h 43602"/>
              <a:gd name="connsiteX172" fmla="*/ 1501731 w 2032000"/>
              <a:gd name="connsiteY172" fmla="*/ 3440 h 43602"/>
              <a:gd name="connsiteX173" fmla="*/ 1509404 w 2032000"/>
              <a:gd name="connsiteY173" fmla="*/ 6085 h 43602"/>
              <a:gd name="connsiteX174" fmla="*/ 1516283 w 2032000"/>
              <a:gd name="connsiteY174" fmla="*/ 8731 h 43602"/>
              <a:gd name="connsiteX175" fmla="*/ 1522368 w 2032000"/>
              <a:gd name="connsiteY175" fmla="*/ 11377 h 43602"/>
              <a:gd name="connsiteX176" fmla="*/ 1528718 w 2032000"/>
              <a:gd name="connsiteY176" fmla="*/ 14552 h 43602"/>
              <a:gd name="connsiteX177" fmla="*/ 1535068 w 2032000"/>
              <a:gd name="connsiteY177" fmla="*/ 17727 h 43602"/>
              <a:gd name="connsiteX178" fmla="*/ 1541154 w 2032000"/>
              <a:gd name="connsiteY178" fmla="*/ 20902 h 43602"/>
              <a:gd name="connsiteX179" fmla="*/ 1548033 w 2032000"/>
              <a:gd name="connsiteY179" fmla="*/ 23548 h 43602"/>
              <a:gd name="connsiteX180" fmla="*/ 1555706 w 2032000"/>
              <a:gd name="connsiteY180" fmla="*/ 25929 h 43602"/>
              <a:gd name="connsiteX181" fmla="*/ 1564437 w 2032000"/>
              <a:gd name="connsiteY181" fmla="*/ 27781 h 43602"/>
              <a:gd name="connsiteX182" fmla="*/ 1574491 w 2032000"/>
              <a:gd name="connsiteY182" fmla="*/ 29104 h 43602"/>
              <a:gd name="connsiteX183" fmla="*/ 1585868 w 2032000"/>
              <a:gd name="connsiteY183" fmla="*/ 29369 h 43602"/>
              <a:gd name="connsiteX184" fmla="*/ 1597245 w 2032000"/>
              <a:gd name="connsiteY184" fmla="*/ 29104 h 43602"/>
              <a:gd name="connsiteX185" fmla="*/ 1607300 w 2032000"/>
              <a:gd name="connsiteY185" fmla="*/ 27781 h 43602"/>
              <a:gd name="connsiteX186" fmla="*/ 1616031 w 2032000"/>
              <a:gd name="connsiteY186" fmla="*/ 25929 h 43602"/>
              <a:gd name="connsiteX187" fmla="*/ 1623704 w 2032000"/>
              <a:gd name="connsiteY187" fmla="*/ 23548 h 43602"/>
              <a:gd name="connsiteX188" fmla="*/ 1630583 w 2032000"/>
              <a:gd name="connsiteY188" fmla="*/ 20902 h 43602"/>
              <a:gd name="connsiteX189" fmla="*/ 1636668 w 2032000"/>
              <a:gd name="connsiteY189" fmla="*/ 17727 h 43602"/>
              <a:gd name="connsiteX190" fmla="*/ 1649368 w 2032000"/>
              <a:gd name="connsiteY190" fmla="*/ 11377 h 43602"/>
              <a:gd name="connsiteX191" fmla="*/ 1655454 w 2032000"/>
              <a:gd name="connsiteY191" fmla="*/ 8731 h 43602"/>
              <a:gd name="connsiteX192" fmla="*/ 1662333 w 2032000"/>
              <a:gd name="connsiteY192" fmla="*/ 6085 h 43602"/>
              <a:gd name="connsiteX193" fmla="*/ 1670006 w 2032000"/>
              <a:gd name="connsiteY193" fmla="*/ 3440 h 43602"/>
              <a:gd name="connsiteX194" fmla="*/ 1678737 w 2032000"/>
              <a:gd name="connsiteY194" fmla="*/ 1588 h 43602"/>
              <a:gd name="connsiteX195" fmla="*/ 1688791 w 2032000"/>
              <a:gd name="connsiteY195" fmla="*/ 529 h 43602"/>
              <a:gd name="connsiteX196" fmla="*/ 1700168 w 2032000"/>
              <a:gd name="connsiteY196" fmla="*/ 0 h 43602"/>
              <a:gd name="connsiteX197" fmla="*/ 1711545 w 2032000"/>
              <a:gd name="connsiteY197" fmla="*/ 529 h 43602"/>
              <a:gd name="connsiteX198" fmla="*/ 1721600 w 2032000"/>
              <a:gd name="connsiteY198" fmla="*/ 1588 h 43602"/>
              <a:gd name="connsiteX199" fmla="*/ 1730331 w 2032000"/>
              <a:gd name="connsiteY199" fmla="*/ 3440 h 43602"/>
              <a:gd name="connsiteX200" fmla="*/ 1738004 w 2032000"/>
              <a:gd name="connsiteY200" fmla="*/ 6085 h 43602"/>
              <a:gd name="connsiteX201" fmla="*/ 1744883 w 2032000"/>
              <a:gd name="connsiteY201" fmla="*/ 8731 h 43602"/>
              <a:gd name="connsiteX202" fmla="*/ 1750968 w 2032000"/>
              <a:gd name="connsiteY202" fmla="*/ 11377 h 43602"/>
              <a:gd name="connsiteX203" fmla="*/ 1757318 w 2032000"/>
              <a:gd name="connsiteY203" fmla="*/ 14552 h 43602"/>
              <a:gd name="connsiteX204" fmla="*/ 1763668 w 2032000"/>
              <a:gd name="connsiteY204" fmla="*/ 17727 h 43602"/>
              <a:gd name="connsiteX205" fmla="*/ 1769754 w 2032000"/>
              <a:gd name="connsiteY205" fmla="*/ 20902 h 43602"/>
              <a:gd name="connsiteX206" fmla="*/ 1776633 w 2032000"/>
              <a:gd name="connsiteY206" fmla="*/ 23548 h 43602"/>
              <a:gd name="connsiteX207" fmla="*/ 1784306 w 2032000"/>
              <a:gd name="connsiteY207" fmla="*/ 25929 h 43602"/>
              <a:gd name="connsiteX208" fmla="*/ 1793037 w 2032000"/>
              <a:gd name="connsiteY208" fmla="*/ 27781 h 43602"/>
              <a:gd name="connsiteX209" fmla="*/ 1803091 w 2032000"/>
              <a:gd name="connsiteY209" fmla="*/ 29104 h 43602"/>
              <a:gd name="connsiteX210" fmla="*/ 1814468 w 2032000"/>
              <a:gd name="connsiteY210" fmla="*/ 29369 h 43602"/>
              <a:gd name="connsiteX211" fmla="*/ 1825845 w 2032000"/>
              <a:gd name="connsiteY211" fmla="*/ 29104 h 43602"/>
              <a:gd name="connsiteX212" fmla="*/ 1835900 w 2032000"/>
              <a:gd name="connsiteY212" fmla="*/ 27781 h 43602"/>
              <a:gd name="connsiteX213" fmla="*/ 1844631 w 2032000"/>
              <a:gd name="connsiteY213" fmla="*/ 25929 h 43602"/>
              <a:gd name="connsiteX214" fmla="*/ 1852304 w 2032000"/>
              <a:gd name="connsiteY214" fmla="*/ 23548 h 43602"/>
              <a:gd name="connsiteX215" fmla="*/ 1859183 w 2032000"/>
              <a:gd name="connsiteY215" fmla="*/ 20902 h 43602"/>
              <a:gd name="connsiteX216" fmla="*/ 1865268 w 2032000"/>
              <a:gd name="connsiteY216" fmla="*/ 17727 h 43602"/>
              <a:gd name="connsiteX217" fmla="*/ 1871618 w 2032000"/>
              <a:gd name="connsiteY217" fmla="*/ 14552 h 43602"/>
              <a:gd name="connsiteX218" fmla="*/ 1877968 w 2032000"/>
              <a:gd name="connsiteY218" fmla="*/ 11377 h 43602"/>
              <a:gd name="connsiteX219" fmla="*/ 1884054 w 2032000"/>
              <a:gd name="connsiteY219" fmla="*/ 8731 h 43602"/>
              <a:gd name="connsiteX220" fmla="*/ 1890933 w 2032000"/>
              <a:gd name="connsiteY220" fmla="*/ 6085 h 43602"/>
              <a:gd name="connsiteX221" fmla="*/ 1898606 w 2032000"/>
              <a:gd name="connsiteY221" fmla="*/ 3440 h 43602"/>
              <a:gd name="connsiteX222" fmla="*/ 1907337 w 2032000"/>
              <a:gd name="connsiteY222" fmla="*/ 1588 h 43602"/>
              <a:gd name="connsiteX223" fmla="*/ 1917391 w 2032000"/>
              <a:gd name="connsiteY223" fmla="*/ 529 h 43602"/>
              <a:gd name="connsiteX224" fmla="*/ 1928768 w 2032000"/>
              <a:gd name="connsiteY224" fmla="*/ 0 h 43602"/>
              <a:gd name="connsiteX225" fmla="*/ 1940145 w 2032000"/>
              <a:gd name="connsiteY225" fmla="*/ 529 h 43602"/>
              <a:gd name="connsiteX226" fmla="*/ 1950200 w 2032000"/>
              <a:gd name="connsiteY226" fmla="*/ 1588 h 43602"/>
              <a:gd name="connsiteX227" fmla="*/ 1958931 w 2032000"/>
              <a:gd name="connsiteY227" fmla="*/ 3440 h 43602"/>
              <a:gd name="connsiteX228" fmla="*/ 1966604 w 2032000"/>
              <a:gd name="connsiteY228" fmla="*/ 6085 h 43602"/>
              <a:gd name="connsiteX229" fmla="*/ 1973483 w 2032000"/>
              <a:gd name="connsiteY229" fmla="*/ 8731 h 43602"/>
              <a:gd name="connsiteX230" fmla="*/ 1979568 w 2032000"/>
              <a:gd name="connsiteY230" fmla="*/ 11377 h 43602"/>
              <a:gd name="connsiteX231" fmla="*/ 1985918 w 2032000"/>
              <a:gd name="connsiteY231" fmla="*/ 14552 h 43602"/>
              <a:gd name="connsiteX232" fmla="*/ 1992268 w 2032000"/>
              <a:gd name="connsiteY232" fmla="*/ 17727 h 43602"/>
              <a:gd name="connsiteX233" fmla="*/ 1998354 w 2032000"/>
              <a:gd name="connsiteY233" fmla="*/ 20902 h 43602"/>
              <a:gd name="connsiteX234" fmla="*/ 2005233 w 2032000"/>
              <a:gd name="connsiteY234" fmla="*/ 23548 h 43602"/>
              <a:gd name="connsiteX235" fmla="*/ 2012906 w 2032000"/>
              <a:gd name="connsiteY235" fmla="*/ 25929 h 43602"/>
              <a:gd name="connsiteX236" fmla="*/ 2021637 w 2032000"/>
              <a:gd name="connsiteY236" fmla="*/ 27781 h 43602"/>
              <a:gd name="connsiteX237" fmla="*/ 2031691 w 2032000"/>
              <a:gd name="connsiteY237" fmla="*/ 29104 h 43602"/>
              <a:gd name="connsiteX238" fmla="*/ 2032000 w 2032000"/>
              <a:gd name="connsiteY238" fmla="*/ 29111 h 43602"/>
              <a:gd name="connsiteX239" fmla="*/ 2032000 w 2032000"/>
              <a:gd name="connsiteY239" fmla="*/ 43344 h 43602"/>
              <a:gd name="connsiteX240" fmla="*/ 2031691 w 2032000"/>
              <a:gd name="connsiteY240" fmla="*/ 43337 h 43602"/>
              <a:gd name="connsiteX241" fmla="*/ 2021637 w 2032000"/>
              <a:gd name="connsiteY241" fmla="*/ 42014 h 43602"/>
              <a:gd name="connsiteX242" fmla="*/ 2012906 w 2032000"/>
              <a:gd name="connsiteY242" fmla="*/ 40162 h 43602"/>
              <a:gd name="connsiteX243" fmla="*/ 2005233 w 2032000"/>
              <a:gd name="connsiteY243" fmla="*/ 37781 h 43602"/>
              <a:gd name="connsiteX244" fmla="*/ 1998354 w 2032000"/>
              <a:gd name="connsiteY244" fmla="*/ 35135 h 43602"/>
              <a:gd name="connsiteX245" fmla="*/ 1992268 w 2032000"/>
              <a:gd name="connsiteY245" fmla="*/ 31960 h 43602"/>
              <a:gd name="connsiteX246" fmla="*/ 1985918 w 2032000"/>
              <a:gd name="connsiteY246" fmla="*/ 28785 h 43602"/>
              <a:gd name="connsiteX247" fmla="*/ 1979568 w 2032000"/>
              <a:gd name="connsiteY247" fmla="*/ 25610 h 43602"/>
              <a:gd name="connsiteX248" fmla="*/ 1973483 w 2032000"/>
              <a:gd name="connsiteY248" fmla="*/ 22964 h 43602"/>
              <a:gd name="connsiteX249" fmla="*/ 1966604 w 2032000"/>
              <a:gd name="connsiteY249" fmla="*/ 20318 h 43602"/>
              <a:gd name="connsiteX250" fmla="*/ 1958931 w 2032000"/>
              <a:gd name="connsiteY250" fmla="*/ 17673 h 43602"/>
              <a:gd name="connsiteX251" fmla="*/ 1950200 w 2032000"/>
              <a:gd name="connsiteY251" fmla="*/ 15821 h 43602"/>
              <a:gd name="connsiteX252" fmla="*/ 1940145 w 2032000"/>
              <a:gd name="connsiteY252" fmla="*/ 14762 h 43602"/>
              <a:gd name="connsiteX253" fmla="*/ 1928768 w 2032000"/>
              <a:gd name="connsiteY253" fmla="*/ 14233 h 43602"/>
              <a:gd name="connsiteX254" fmla="*/ 1917391 w 2032000"/>
              <a:gd name="connsiteY254" fmla="*/ 14762 h 43602"/>
              <a:gd name="connsiteX255" fmla="*/ 1907337 w 2032000"/>
              <a:gd name="connsiteY255" fmla="*/ 15821 h 43602"/>
              <a:gd name="connsiteX256" fmla="*/ 1898606 w 2032000"/>
              <a:gd name="connsiteY256" fmla="*/ 17673 h 43602"/>
              <a:gd name="connsiteX257" fmla="*/ 1890933 w 2032000"/>
              <a:gd name="connsiteY257" fmla="*/ 20318 h 43602"/>
              <a:gd name="connsiteX258" fmla="*/ 1884054 w 2032000"/>
              <a:gd name="connsiteY258" fmla="*/ 22964 h 43602"/>
              <a:gd name="connsiteX259" fmla="*/ 1877968 w 2032000"/>
              <a:gd name="connsiteY259" fmla="*/ 25610 h 43602"/>
              <a:gd name="connsiteX260" fmla="*/ 1871618 w 2032000"/>
              <a:gd name="connsiteY260" fmla="*/ 28785 h 43602"/>
              <a:gd name="connsiteX261" fmla="*/ 1865268 w 2032000"/>
              <a:gd name="connsiteY261" fmla="*/ 31960 h 43602"/>
              <a:gd name="connsiteX262" fmla="*/ 1859183 w 2032000"/>
              <a:gd name="connsiteY262" fmla="*/ 35135 h 43602"/>
              <a:gd name="connsiteX263" fmla="*/ 1852304 w 2032000"/>
              <a:gd name="connsiteY263" fmla="*/ 37781 h 43602"/>
              <a:gd name="connsiteX264" fmla="*/ 1844631 w 2032000"/>
              <a:gd name="connsiteY264" fmla="*/ 40162 h 43602"/>
              <a:gd name="connsiteX265" fmla="*/ 1835900 w 2032000"/>
              <a:gd name="connsiteY265" fmla="*/ 42014 h 43602"/>
              <a:gd name="connsiteX266" fmla="*/ 1825845 w 2032000"/>
              <a:gd name="connsiteY266" fmla="*/ 43337 h 43602"/>
              <a:gd name="connsiteX267" fmla="*/ 1814468 w 2032000"/>
              <a:gd name="connsiteY267" fmla="*/ 43602 h 43602"/>
              <a:gd name="connsiteX268" fmla="*/ 1803091 w 2032000"/>
              <a:gd name="connsiteY268" fmla="*/ 43337 h 43602"/>
              <a:gd name="connsiteX269" fmla="*/ 1793037 w 2032000"/>
              <a:gd name="connsiteY269" fmla="*/ 42014 h 43602"/>
              <a:gd name="connsiteX270" fmla="*/ 1784306 w 2032000"/>
              <a:gd name="connsiteY270" fmla="*/ 40162 h 43602"/>
              <a:gd name="connsiteX271" fmla="*/ 1776633 w 2032000"/>
              <a:gd name="connsiteY271" fmla="*/ 37781 h 43602"/>
              <a:gd name="connsiteX272" fmla="*/ 1769754 w 2032000"/>
              <a:gd name="connsiteY272" fmla="*/ 35135 h 43602"/>
              <a:gd name="connsiteX273" fmla="*/ 1763668 w 2032000"/>
              <a:gd name="connsiteY273" fmla="*/ 31960 h 43602"/>
              <a:gd name="connsiteX274" fmla="*/ 1757318 w 2032000"/>
              <a:gd name="connsiteY274" fmla="*/ 28785 h 43602"/>
              <a:gd name="connsiteX275" fmla="*/ 1750968 w 2032000"/>
              <a:gd name="connsiteY275" fmla="*/ 25610 h 43602"/>
              <a:gd name="connsiteX276" fmla="*/ 1744883 w 2032000"/>
              <a:gd name="connsiteY276" fmla="*/ 22964 h 43602"/>
              <a:gd name="connsiteX277" fmla="*/ 1738004 w 2032000"/>
              <a:gd name="connsiteY277" fmla="*/ 20318 h 43602"/>
              <a:gd name="connsiteX278" fmla="*/ 1730331 w 2032000"/>
              <a:gd name="connsiteY278" fmla="*/ 17673 h 43602"/>
              <a:gd name="connsiteX279" fmla="*/ 1721600 w 2032000"/>
              <a:gd name="connsiteY279" fmla="*/ 15821 h 43602"/>
              <a:gd name="connsiteX280" fmla="*/ 1711545 w 2032000"/>
              <a:gd name="connsiteY280" fmla="*/ 14762 h 43602"/>
              <a:gd name="connsiteX281" fmla="*/ 1700168 w 2032000"/>
              <a:gd name="connsiteY281" fmla="*/ 14233 h 43602"/>
              <a:gd name="connsiteX282" fmla="*/ 1688791 w 2032000"/>
              <a:gd name="connsiteY282" fmla="*/ 14762 h 43602"/>
              <a:gd name="connsiteX283" fmla="*/ 1678737 w 2032000"/>
              <a:gd name="connsiteY283" fmla="*/ 15821 h 43602"/>
              <a:gd name="connsiteX284" fmla="*/ 1670006 w 2032000"/>
              <a:gd name="connsiteY284" fmla="*/ 17673 h 43602"/>
              <a:gd name="connsiteX285" fmla="*/ 1662333 w 2032000"/>
              <a:gd name="connsiteY285" fmla="*/ 20318 h 43602"/>
              <a:gd name="connsiteX286" fmla="*/ 1655454 w 2032000"/>
              <a:gd name="connsiteY286" fmla="*/ 22964 h 43602"/>
              <a:gd name="connsiteX287" fmla="*/ 1649368 w 2032000"/>
              <a:gd name="connsiteY287" fmla="*/ 25610 h 43602"/>
              <a:gd name="connsiteX288" fmla="*/ 1636668 w 2032000"/>
              <a:gd name="connsiteY288" fmla="*/ 31960 h 43602"/>
              <a:gd name="connsiteX289" fmla="*/ 1630583 w 2032000"/>
              <a:gd name="connsiteY289" fmla="*/ 35135 h 43602"/>
              <a:gd name="connsiteX290" fmla="*/ 1623704 w 2032000"/>
              <a:gd name="connsiteY290" fmla="*/ 37781 h 43602"/>
              <a:gd name="connsiteX291" fmla="*/ 1616031 w 2032000"/>
              <a:gd name="connsiteY291" fmla="*/ 40162 h 43602"/>
              <a:gd name="connsiteX292" fmla="*/ 1607300 w 2032000"/>
              <a:gd name="connsiteY292" fmla="*/ 42014 h 43602"/>
              <a:gd name="connsiteX293" fmla="*/ 1597245 w 2032000"/>
              <a:gd name="connsiteY293" fmla="*/ 43337 h 43602"/>
              <a:gd name="connsiteX294" fmla="*/ 1585868 w 2032000"/>
              <a:gd name="connsiteY294" fmla="*/ 43602 h 43602"/>
              <a:gd name="connsiteX295" fmla="*/ 1574491 w 2032000"/>
              <a:gd name="connsiteY295" fmla="*/ 43337 h 43602"/>
              <a:gd name="connsiteX296" fmla="*/ 1564437 w 2032000"/>
              <a:gd name="connsiteY296" fmla="*/ 42014 h 43602"/>
              <a:gd name="connsiteX297" fmla="*/ 1555706 w 2032000"/>
              <a:gd name="connsiteY297" fmla="*/ 40162 h 43602"/>
              <a:gd name="connsiteX298" fmla="*/ 1548033 w 2032000"/>
              <a:gd name="connsiteY298" fmla="*/ 37781 h 43602"/>
              <a:gd name="connsiteX299" fmla="*/ 1541154 w 2032000"/>
              <a:gd name="connsiteY299" fmla="*/ 35135 h 43602"/>
              <a:gd name="connsiteX300" fmla="*/ 1535068 w 2032000"/>
              <a:gd name="connsiteY300" fmla="*/ 31960 h 43602"/>
              <a:gd name="connsiteX301" fmla="*/ 1528718 w 2032000"/>
              <a:gd name="connsiteY301" fmla="*/ 28785 h 43602"/>
              <a:gd name="connsiteX302" fmla="*/ 1522368 w 2032000"/>
              <a:gd name="connsiteY302" fmla="*/ 25610 h 43602"/>
              <a:gd name="connsiteX303" fmla="*/ 1516283 w 2032000"/>
              <a:gd name="connsiteY303" fmla="*/ 22964 h 43602"/>
              <a:gd name="connsiteX304" fmla="*/ 1509404 w 2032000"/>
              <a:gd name="connsiteY304" fmla="*/ 20318 h 43602"/>
              <a:gd name="connsiteX305" fmla="*/ 1501731 w 2032000"/>
              <a:gd name="connsiteY305" fmla="*/ 17673 h 43602"/>
              <a:gd name="connsiteX306" fmla="*/ 1493000 w 2032000"/>
              <a:gd name="connsiteY306" fmla="*/ 15821 h 43602"/>
              <a:gd name="connsiteX307" fmla="*/ 1482945 w 2032000"/>
              <a:gd name="connsiteY307" fmla="*/ 14762 h 43602"/>
              <a:gd name="connsiteX308" fmla="*/ 1471304 w 2032000"/>
              <a:gd name="connsiteY308" fmla="*/ 14233 h 43602"/>
              <a:gd name="connsiteX309" fmla="*/ 1460191 w 2032000"/>
              <a:gd name="connsiteY309" fmla="*/ 14762 h 43602"/>
              <a:gd name="connsiteX310" fmla="*/ 1450137 w 2032000"/>
              <a:gd name="connsiteY310" fmla="*/ 15821 h 43602"/>
              <a:gd name="connsiteX311" fmla="*/ 1441406 w 2032000"/>
              <a:gd name="connsiteY311" fmla="*/ 17673 h 43602"/>
              <a:gd name="connsiteX312" fmla="*/ 1433733 w 2032000"/>
              <a:gd name="connsiteY312" fmla="*/ 20318 h 43602"/>
              <a:gd name="connsiteX313" fmla="*/ 1426854 w 2032000"/>
              <a:gd name="connsiteY313" fmla="*/ 22964 h 43602"/>
              <a:gd name="connsiteX314" fmla="*/ 1420768 w 2032000"/>
              <a:gd name="connsiteY314" fmla="*/ 25610 h 43602"/>
              <a:gd name="connsiteX315" fmla="*/ 1414418 w 2032000"/>
              <a:gd name="connsiteY315" fmla="*/ 28785 h 43602"/>
              <a:gd name="connsiteX316" fmla="*/ 1408068 w 2032000"/>
              <a:gd name="connsiteY316" fmla="*/ 31960 h 43602"/>
              <a:gd name="connsiteX317" fmla="*/ 1401983 w 2032000"/>
              <a:gd name="connsiteY317" fmla="*/ 35135 h 43602"/>
              <a:gd name="connsiteX318" fmla="*/ 1395104 w 2032000"/>
              <a:gd name="connsiteY318" fmla="*/ 37781 h 43602"/>
              <a:gd name="connsiteX319" fmla="*/ 1387431 w 2032000"/>
              <a:gd name="connsiteY319" fmla="*/ 40162 h 43602"/>
              <a:gd name="connsiteX320" fmla="*/ 1378700 w 2032000"/>
              <a:gd name="connsiteY320" fmla="*/ 42014 h 43602"/>
              <a:gd name="connsiteX321" fmla="*/ 1368645 w 2032000"/>
              <a:gd name="connsiteY321" fmla="*/ 43337 h 43602"/>
              <a:gd name="connsiteX322" fmla="*/ 1357268 w 2032000"/>
              <a:gd name="connsiteY322" fmla="*/ 43602 h 43602"/>
              <a:gd name="connsiteX323" fmla="*/ 1345891 w 2032000"/>
              <a:gd name="connsiteY323" fmla="*/ 43337 h 43602"/>
              <a:gd name="connsiteX324" fmla="*/ 1335837 w 2032000"/>
              <a:gd name="connsiteY324" fmla="*/ 42014 h 43602"/>
              <a:gd name="connsiteX325" fmla="*/ 1327106 w 2032000"/>
              <a:gd name="connsiteY325" fmla="*/ 40162 h 43602"/>
              <a:gd name="connsiteX326" fmla="*/ 1319433 w 2032000"/>
              <a:gd name="connsiteY326" fmla="*/ 37781 h 43602"/>
              <a:gd name="connsiteX327" fmla="*/ 1312554 w 2032000"/>
              <a:gd name="connsiteY327" fmla="*/ 35135 h 43602"/>
              <a:gd name="connsiteX328" fmla="*/ 1306468 w 2032000"/>
              <a:gd name="connsiteY328" fmla="*/ 31960 h 43602"/>
              <a:gd name="connsiteX329" fmla="*/ 1300118 w 2032000"/>
              <a:gd name="connsiteY329" fmla="*/ 28785 h 43602"/>
              <a:gd name="connsiteX330" fmla="*/ 1293768 w 2032000"/>
              <a:gd name="connsiteY330" fmla="*/ 25610 h 43602"/>
              <a:gd name="connsiteX331" fmla="*/ 1287683 w 2032000"/>
              <a:gd name="connsiteY331" fmla="*/ 22964 h 43602"/>
              <a:gd name="connsiteX332" fmla="*/ 1280804 w 2032000"/>
              <a:gd name="connsiteY332" fmla="*/ 20318 h 43602"/>
              <a:gd name="connsiteX333" fmla="*/ 1273131 w 2032000"/>
              <a:gd name="connsiteY333" fmla="*/ 17673 h 43602"/>
              <a:gd name="connsiteX334" fmla="*/ 1264400 w 2032000"/>
              <a:gd name="connsiteY334" fmla="*/ 15821 h 43602"/>
              <a:gd name="connsiteX335" fmla="*/ 1254345 w 2032000"/>
              <a:gd name="connsiteY335" fmla="*/ 14762 h 43602"/>
              <a:gd name="connsiteX336" fmla="*/ 1242968 w 2032000"/>
              <a:gd name="connsiteY336" fmla="*/ 14233 h 43602"/>
              <a:gd name="connsiteX337" fmla="*/ 1231591 w 2032000"/>
              <a:gd name="connsiteY337" fmla="*/ 14762 h 43602"/>
              <a:gd name="connsiteX338" fmla="*/ 1221537 w 2032000"/>
              <a:gd name="connsiteY338" fmla="*/ 15821 h 43602"/>
              <a:gd name="connsiteX339" fmla="*/ 1212806 w 2032000"/>
              <a:gd name="connsiteY339" fmla="*/ 17673 h 43602"/>
              <a:gd name="connsiteX340" fmla="*/ 1205133 w 2032000"/>
              <a:gd name="connsiteY340" fmla="*/ 20318 h 43602"/>
              <a:gd name="connsiteX341" fmla="*/ 1198254 w 2032000"/>
              <a:gd name="connsiteY341" fmla="*/ 22964 h 43602"/>
              <a:gd name="connsiteX342" fmla="*/ 1192168 w 2032000"/>
              <a:gd name="connsiteY342" fmla="*/ 25610 h 43602"/>
              <a:gd name="connsiteX343" fmla="*/ 1185818 w 2032000"/>
              <a:gd name="connsiteY343" fmla="*/ 28785 h 43602"/>
              <a:gd name="connsiteX344" fmla="*/ 1179468 w 2032000"/>
              <a:gd name="connsiteY344" fmla="*/ 31960 h 43602"/>
              <a:gd name="connsiteX345" fmla="*/ 1173383 w 2032000"/>
              <a:gd name="connsiteY345" fmla="*/ 35135 h 43602"/>
              <a:gd name="connsiteX346" fmla="*/ 1166504 w 2032000"/>
              <a:gd name="connsiteY346" fmla="*/ 37781 h 43602"/>
              <a:gd name="connsiteX347" fmla="*/ 1158831 w 2032000"/>
              <a:gd name="connsiteY347" fmla="*/ 40162 h 43602"/>
              <a:gd name="connsiteX348" fmla="*/ 1150100 w 2032000"/>
              <a:gd name="connsiteY348" fmla="*/ 42014 h 43602"/>
              <a:gd name="connsiteX349" fmla="*/ 1140045 w 2032000"/>
              <a:gd name="connsiteY349" fmla="*/ 43337 h 43602"/>
              <a:gd name="connsiteX350" fmla="*/ 1130300 w 2032000"/>
              <a:gd name="connsiteY350" fmla="*/ 43564 h 43602"/>
              <a:gd name="connsiteX351" fmla="*/ 1120555 w 2032000"/>
              <a:gd name="connsiteY351" fmla="*/ 43337 h 43602"/>
              <a:gd name="connsiteX352" fmla="*/ 1110501 w 2032000"/>
              <a:gd name="connsiteY352" fmla="*/ 42014 h 43602"/>
              <a:gd name="connsiteX353" fmla="*/ 1101769 w 2032000"/>
              <a:gd name="connsiteY353" fmla="*/ 40162 h 43602"/>
              <a:gd name="connsiteX354" fmla="*/ 1094096 w 2032000"/>
              <a:gd name="connsiteY354" fmla="*/ 37781 h 43602"/>
              <a:gd name="connsiteX355" fmla="*/ 1087217 w 2032000"/>
              <a:gd name="connsiteY355" fmla="*/ 35135 h 43602"/>
              <a:gd name="connsiteX356" fmla="*/ 1081132 w 2032000"/>
              <a:gd name="connsiteY356" fmla="*/ 31960 h 43602"/>
              <a:gd name="connsiteX357" fmla="*/ 1074782 w 2032000"/>
              <a:gd name="connsiteY357" fmla="*/ 28785 h 43602"/>
              <a:gd name="connsiteX358" fmla="*/ 1068432 w 2032000"/>
              <a:gd name="connsiteY358" fmla="*/ 25610 h 43602"/>
              <a:gd name="connsiteX359" fmla="*/ 1062346 w 2032000"/>
              <a:gd name="connsiteY359" fmla="*/ 22964 h 43602"/>
              <a:gd name="connsiteX360" fmla="*/ 1055467 w 2032000"/>
              <a:gd name="connsiteY360" fmla="*/ 20318 h 43602"/>
              <a:gd name="connsiteX361" fmla="*/ 1047794 w 2032000"/>
              <a:gd name="connsiteY361" fmla="*/ 17673 h 43602"/>
              <a:gd name="connsiteX362" fmla="*/ 1039063 w 2032000"/>
              <a:gd name="connsiteY362" fmla="*/ 15821 h 43602"/>
              <a:gd name="connsiteX363" fmla="*/ 1029009 w 2032000"/>
              <a:gd name="connsiteY363" fmla="*/ 14762 h 43602"/>
              <a:gd name="connsiteX364" fmla="*/ 1017632 w 2032000"/>
              <a:gd name="connsiteY364" fmla="*/ 14233 h 43602"/>
              <a:gd name="connsiteX365" fmla="*/ 1016000 w 2032000"/>
              <a:gd name="connsiteY365" fmla="*/ 14309 h 43602"/>
              <a:gd name="connsiteX366" fmla="*/ 1014368 w 2032000"/>
              <a:gd name="connsiteY366" fmla="*/ 14233 h 43602"/>
              <a:gd name="connsiteX367" fmla="*/ 1002991 w 2032000"/>
              <a:gd name="connsiteY367" fmla="*/ 14762 h 43602"/>
              <a:gd name="connsiteX368" fmla="*/ 992937 w 2032000"/>
              <a:gd name="connsiteY368" fmla="*/ 15821 h 43602"/>
              <a:gd name="connsiteX369" fmla="*/ 984206 w 2032000"/>
              <a:gd name="connsiteY369" fmla="*/ 17673 h 43602"/>
              <a:gd name="connsiteX370" fmla="*/ 976533 w 2032000"/>
              <a:gd name="connsiteY370" fmla="*/ 20318 h 43602"/>
              <a:gd name="connsiteX371" fmla="*/ 969654 w 2032000"/>
              <a:gd name="connsiteY371" fmla="*/ 22964 h 43602"/>
              <a:gd name="connsiteX372" fmla="*/ 963568 w 2032000"/>
              <a:gd name="connsiteY372" fmla="*/ 25610 h 43602"/>
              <a:gd name="connsiteX373" fmla="*/ 957218 w 2032000"/>
              <a:gd name="connsiteY373" fmla="*/ 28785 h 43602"/>
              <a:gd name="connsiteX374" fmla="*/ 950868 w 2032000"/>
              <a:gd name="connsiteY374" fmla="*/ 31960 h 43602"/>
              <a:gd name="connsiteX375" fmla="*/ 944783 w 2032000"/>
              <a:gd name="connsiteY375" fmla="*/ 35135 h 43602"/>
              <a:gd name="connsiteX376" fmla="*/ 937904 w 2032000"/>
              <a:gd name="connsiteY376" fmla="*/ 37781 h 43602"/>
              <a:gd name="connsiteX377" fmla="*/ 930231 w 2032000"/>
              <a:gd name="connsiteY377" fmla="*/ 40162 h 43602"/>
              <a:gd name="connsiteX378" fmla="*/ 921499 w 2032000"/>
              <a:gd name="connsiteY378" fmla="*/ 42014 h 43602"/>
              <a:gd name="connsiteX379" fmla="*/ 911445 w 2032000"/>
              <a:gd name="connsiteY379" fmla="*/ 43337 h 43602"/>
              <a:gd name="connsiteX380" fmla="*/ 901700 w 2032000"/>
              <a:gd name="connsiteY380" fmla="*/ 43564 h 43602"/>
              <a:gd name="connsiteX381" fmla="*/ 891955 w 2032000"/>
              <a:gd name="connsiteY381" fmla="*/ 43337 h 43602"/>
              <a:gd name="connsiteX382" fmla="*/ 881900 w 2032000"/>
              <a:gd name="connsiteY382" fmla="*/ 42014 h 43602"/>
              <a:gd name="connsiteX383" fmla="*/ 873169 w 2032000"/>
              <a:gd name="connsiteY383" fmla="*/ 40162 h 43602"/>
              <a:gd name="connsiteX384" fmla="*/ 865496 w 2032000"/>
              <a:gd name="connsiteY384" fmla="*/ 37781 h 43602"/>
              <a:gd name="connsiteX385" fmla="*/ 858617 w 2032000"/>
              <a:gd name="connsiteY385" fmla="*/ 35135 h 43602"/>
              <a:gd name="connsiteX386" fmla="*/ 852532 w 2032000"/>
              <a:gd name="connsiteY386" fmla="*/ 31960 h 43602"/>
              <a:gd name="connsiteX387" fmla="*/ 846182 w 2032000"/>
              <a:gd name="connsiteY387" fmla="*/ 28785 h 43602"/>
              <a:gd name="connsiteX388" fmla="*/ 839832 w 2032000"/>
              <a:gd name="connsiteY388" fmla="*/ 25610 h 43602"/>
              <a:gd name="connsiteX389" fmla="*/ 833746 w 2032000"/>
              <a:gd name="connsiteY389" fmla="*/ 22964 h 43602"/>
              <a:gd name="connsiteX390" fmla="*/ 826867 w 2032000"/>
              <a:gd name="connsiteY390" fmla="*/ 20318 h 43602"/>
              <a:gd name="connsiteX391" fmla="*/ 819194 w 2032000"/>
              <a:gd name="connsiteY391" fmla="*/ 17673 h 43602"/>
              <a:gd name="connsiteX392" fmla="*/ 810463 w 2032000"/>
              <a:gd name="connsiteY392" fmla="*/ 15821 h 43602"/>
              <a:gd name="connsiteX393" fmla="*/ 800409 w 2032000"/>
              <a:gd name="connsiteY393" fmla="*/ 14762 h 43602"/>
              <a:gd name="connsiteX394" fmla="*/ 789032 w 2032000"/>
              <a:gd name="connsiteY394" fmla="*/ 14233 h 43602"/>
              <a:gd name="connsiteX395" fmla="*/ 777655 w 2032000"/>
              <a:gd name="connsiteY395" fmla="*/ 14762 h 43602"/>
              <a:gd name="connsiteX396" fmla="*/ 767600 w 2032000"/>
              <a:gd name="connsiteY396" fmla="*/ 15821 h 43602"/>
              <a:gd name="connsiteX397" fmla="*/ 758869 w 2032000"/>
              <a:gd name="connsiteY397" fmla="*/ 17673 h 43602"/>
              <a:gd name="connsiteX398" fmla="*/ 751196 w 2032000"/>
              <a:gd name="connsiteY398" fmla="*/ 20318 h 43602"/>
              <a:gd name="connsiteX399" fmla="*/ 744317 w 2032000"/>
              <a:gd name="connsiteY399" fmla="*/ 22964 h 43602"/>
              <a:gd name="connsiteX400" fmla="*/ 738232 w 2032000"/>
              <a:gd name="connsiteY400" fmla="*/ 25610 h 43602"/>
              <a:gd name="connsiteX401" fmla="*/ 725532 w 2032000"/>
              <a:gd name="connsiteY401" fmla="*/ 31960 h 43602"/>
              <a:gd name="connsiteX402" fmla="*/ 719446 w 2032000"/>
              <a:gd name="connsiteY402" fmla="*/ 35135 h 43602"/>
              <a:gd name="connsiteX403" fmla="*/ 712567 w 2032000"/>
              <a:gd name="connsiteY403" fmla="*/ 37781 h 43602"/>
              <a:gd name="connsiteX404" fmla="*/ 704894 w 2032000"/>
              <a:gd name="connsiteY404" fmla="*/ 40162 h 43602"/>
              <a:gd name="connsiteX405" fmla="*/ 696163 w 2032000"/>
              <a:gd name="connsiteY405" fmla="*/ 42014 h 43602"/>
              <a:gd name="connsiteX406" fmla="*/ 686109 w 2032000"/>
              <a:gd name="connsiteY406" fmla="*/ 43337 h 43602"/>
              <a:gd name="connsiteX407" fmla="*/ 674732 w 2032000"/>
              <a:gd name="connsiteY407" fmla="*/ 43602 h 43602"/>
              <a:gd name="connsiteX408" fmla="*/ 663355 w 2032000"/>
              <a:gd name="connsiteY408" fmla="*/ 43337 h 43602"/>
              <a:gd name="connsiteX409" fmla="*/ 653300 w 2032000"/>
              <a:gd name="connsiteY409" fmla="*/ 42014 h 43602"/>
              <a:gd name="connsiteX410" fmla="*/ 644569 w 2032000"/>
              <a:gd name="connsiteY410" fmla="*/ 40162 h 43602"/>
              <a:gd name="connsiteX411" fmla="*/ 636896 w 2032000"/>
              <a:gd name="connsiteY411" fmla="*/ 37781 h 43602"/>
              <a:gd name="connsiteX412" fmla="*/ 630017 w 2032000"/>
              <a:gd name="connsiteY412" fmla="*/ 35135 h 43602"/>
              <a:gd name="connsiteX413" fmla="*/ 623932 w 2032000"/>
              <a:gd name="connsiteY413" fmla="*/ 31960 h 43602"/>
              <a:gd name="connsiteX414" fmla="*/ 617582 w 2032000"/>
              <a:gd name="connsiteY414" fmla="*/ 28785 h 43602"/>
              <a:gd name="connsiteX415" fmla="*/ 611232 w 2032000"/>
              <a:gd name="connsiteY415" fmla="*/ 25610 h 43602"/>
              <a:gd name="connsiteX416" fmla="*/ 605146 w 2032000"/>
              <a:gd name="connsiteY416" fmla="*/ 22964 h 43602"/>
              <a:gd name="connsiteX417" fmla="*/ 598267 w 2032000"/>
              <a:gd name="connsiteY417" fmla="*/ 20318 h 43602"/>
              <a:gd name="connsiteX418" fmla="*/ 590594 w 2032000"/>
              <a:gd name="connsiteY418" fmla="*/ 17673 h 43602"/>
              <a:gd name="connsiteX419" fmla="*/ 581863 w 2032000"/>
              <a:gd name="connsiteY419" fmla="*/ 15821 h 43602"/>
              <a:gd name="connsiteX420" fmla="*/ 571809 w 2032000"/>
              <a:gd name="connsiteY420" fmla="*/ 14762 h 43602"/>
              <a:gd name="connsiteX421" fmla="*/ 560167 w 2032000"/>
              <a:gd name="connsiteY421" fmla="*/ 14233 h 43602"/>
              <a:gd name="connsiteX422" fmla="*/ 549055 w 2032000"/>
              <a:gd name="connsiteY422" fmla="*/ 14762 h 43602"/>
              <a:gd name="connsiteX423" fmla="*/ 539000 w 2032000"/>
              <a:gd name="connsiteY423" fmla="*/ 15821 h 43602"/>
              <a:gd name="connsiteX424" fmla="*/ 530269 w 2032000"/>
              <a:gd name="connsiteY424" fmla="*/ 17673 h 43602"/>
              <a:gd name="connsiteX425" fmla="*/ 522596 w 2032000"/>
              <a:gd name="connsiteY425" fmla="*/ 20318 h 43602"/>
              <a:gd name="connsiteX426" fmla="*/ 515717 w 2032000"/>
              <a:gd name="connsiteY426" fmla="*/ 22964 h 43602"/>
              <a:gd name="connsiteX427" fmla="*/ 509632 w 2032000"/>
              <a:gd name="connsiteY427" fmla="*/ 25610 h 43602"/>
              <a:gd name="connsiteX428" fmla="*/ 503282 w 2032000"/>
              <a:gd name="connsiteY428" fmla="*/ 28785 h 43602"/>
              <a:gd name="connsiteX429" fmla="*/ 496932 w 2032000"/>
              <a:gd name="connsiteY429" fmla="*/ 31960 h 43602"/>
              <a:gd name="connsiteX430" fmla="*/ 490846 w 2032000"/>
              <a:gd name="connsiteY430" fmla="*/ 35135 h 43602"/>
              <a:gd name="connsiteX431" fmla="*/ 483967 w 2032000"/>
              <a:gd name="connsiteY431" fmla="*/ 37781 h 43602"/>
              <a:gd name="connsiteX432" fmla="*/ 476294 w 2032000"/>
              <a:gd name="connsiteY432" fmla="*/ 40162 h 43602"/>
              <a:gd name="connsiteX433" fmla="*/ 467563 w 2032000"/>
              <a:gd name="connsiteY433" fmla="*/ 42014 h 43602"/>
              <a:gd name="connsiteX434" fmla="*/ 457509 w 2032000"/>
              <a:gd name="connsiteY434" fmla="*/ 43337 h 43602"/>
              <a:gd name="connsiteX435" fmla="*/ 446132 w 2032000"/>
              <a:gd name="connsiteY435" fmla="*/ 43602 h 43602"/>
              <a:gd name="connsiteX436" fmla="*/ 434755 w 2032000"/>
              <a:gd name="connsiteY436" fmla="*/ 43337 h 43602"/>
              <a:gd name="connsiteX437" fmla="*/ 424700 w 2032000"/>
              <a:gd name="connsiteY437" fmla="*/ 42014 h 43602"/>
              <a:gd name="connsiteX438" fmla="*/ 415969 w 2032000"/>
              <a:gd name="connsiteY438" fmla="*/ 40162 h 43602"/>
              <a:gd name="connsiteX439" fmla="*/ 408296 w 2032000"/>
              <a:gd name="connsiteY439" fmla="*/ 37781 h 43602"/>
              <a:gd name="connsiteX440" fmla="*/ 401417 w 2032000"/>
              <a:gd name="connsiteY440" fmla="*/ 35135 h 43602"/>
              <a:gd name="connsiteX441" fmla="*/ 395332 w 2032000"/>
              <a:gd name="connsiteY441" fmla="*/ 31960 h 43602"/>
              <a:gd name="connsiteX442" fmla="*/ 388982 w 2032000"/>
              <a:gd name="connsiteY442" fmla="*/ 28785 h 43602"/>
              <a:gd name="connsiteX443" fmla="*/ 382632 w 2032000"/>
              <a:gd name="connsiteY443" fmla="*/ 25610 h 43602"/>
              <a:gd name="connsiteX444" fmla="*/ 376546 w 2032000"/>
              <a:gd name="connsiteY444" fmla="*/ 22964 h 43602"/>
              <a:gd name="connsiteX445" fmla="*/ 369667 w 2032000"/>
              <a:gd name="connsiteY445" fmla="*/ 20318 h 43602"/>
              <a:gd name="connsiteX446" fmla="*/ 361994 w 2032000"/>
              <a:gd name="connsiteY446" fmla="*/ 17673 h 43602"/>
              <a:gd name="connsiteX447" fmla="*/ 353263 w 2032000"/>
              <a:gd name="connsiteY447" fmla="*/ 15821 h 43602"/>
              <a:gd name="connsiteX448" fmla="*/ 343209 w 2032000"/>
              <a:gd name="connsiteY448" fmla="*/ 14762 h 43602"/>
              <a:gd name="connsiteX449" fmla="*/ 331832 w 2032000"/>
              <a:gd name="connsiteY449" fmla="*/ 14233 h 43602"/>
              <a:gd name="connsiteX450" fmla="*/ 320455 w 2032000"/>
              <a:gd name="connsiteY450" fmla="*/ 14762 h 43602"/>
              <a:gd name="connsiteX451" fmla="*/ 310400 w 2032000"/>
              <a:gd name="connsiteY451" fmla="*/ 15821 h 43602"/>
              <a:gd name="connsiteX452" fmla="*/ 301669 w 2032000"/>
              <a:gd name="connsiteY452" fmla="*/ 17673 h 43602"/>
              <a:gd name="connsiteX453" fmla="*/ 293996 w 2032000"/>
              <a:gd name="connsiteY453" fmla="*/ 20318 h 43602"/>
              <a:gd name="connsiteX454" fmla="*/ 287117 w 2032000"/>
              <a:gd name="connsiteY454" fmla="*/ 22964 h 43602"/>
              <a:gd name="connsiteX455" fmla="*/ 281032 w 2032000"/>
              <a:gd name="connsiteY455" fmla="*/ 25610 h 43602"/>
              <a:gd name="connsiteX456" fmla="*/ 274682 w 2032000"/>
              <a:gd name="connsiteY456" fmla="*/ 28785 h 43602"/>
              <a:gd name="connsiteX457" fmla="*/ 268332 w 2032000"/>
              <a:gd name="connsiteY457" fmla="*/ 31960 h 43602"/>
              <a:gd name="connsiteX458" fmla="*/ 262246 w 2032000"/>
              <a:gd name="connsiteY458" fmla="*/ 35135 h 43602"/>
              <a:gd name="connsiteX459" fmla="*/ 255367 w 2032000"/>
              <a:gd name="connsiteY459" fmla="*/ 37781 h 43602"/>
              <a:gd name="connsiteX460" fmla="*/ 247694 w 2032000"/>
              <a:gd name="connsiteY460" fmla="*/ 40162 h 43602"/>
              <a:gd name="connsiteX461" fmla="*/ 238963 w 2032000"/>
              <a:gd name="connsiteY461" fmla="*/ 42014 h 43602"/>
              <a:gd name="connsiteX462" fmla="*/ 228909 w 2032000"/>
              <a:gd name="connsiteY462" fmla="*/ 43337 h 43602"/>
              <a:gd name="connsiteX463" fmla="*/ 217532 w 2032000"/>
              <a:gd name="connsiteY463" fmla="*/ 43602 h 43602"/>
              <a:gd name="connsiteX464" fmla="*/ 206155 w 2032000"/>
              <a:gd name="connsiteY464" fmla="*/ 43337 h 43602"/>
              <a:gd name="connsiteX465" fmla="*/ 196100 w 2032000"/>
              <a:gd name="connsiteY465" fmla="*/ 42014 h 43602"/>
              <a:gd name="connsiteX466" fmla="*/ 187369 w 2032000"/>
              <a:gd name="connsiteY466" fmla="*/ 40162 h 43602"/>
              <a:gd name="connsiteX467" fmla="*/ 179696 w 2032000"/>
              <a:gd name="connsiteY467" fmla="*/ 37781 h 43602"/>
              <a:gd name="connsiteX468" fmla="*/ 172817 w 2032000"/>
              <a:gd name="connsiteY468" fmla="*/ 35135 h 43602"/>
              <a:gd name="connsiteX469" fmla="*/ 166732 w 2032000"/>
              <a:gd name="connsiteY469" fmla="*/ 31960 h 43602"/>
              <a:gd name="connsiteX470" fmla="*/ 160382 w 2032000"/>
              <a:gd name="connsiteY470" fmla="*/ 28785 h 43602"/>
              <a:gd name="connsiteX471" fmla="*/ 154032 w 2032000"/>
              <a:gd name="connsiteY471" fmla="*/ 25610 h 43602"/>
              <a:gd name="connsiteX472" fmla="*/ 147946 w 2032000"/>
              <a:gd name="connsiteY472" fmla="*/ 22964 h 43602"/>
              <a:gd name="connsiteX473" fmla="*/ 141067 w 2032000"/>
              <a:gd name="connsiteY473" fmla="*/ 20318 h 43602"/>
              <a:gd name="connsiteX474" fmla="*/ 133394 w 2032000"/>
              <a:gd name="connsiteY474" fmla="*/ 17673 h 43602"/>
              <a:gd name="connsiteX475" fmla="*/ 124663 w 2032000"/>
              <a:gd name="connsiteY475" fmla="*/ 15821 h 43602"/>
              <a:gd name="connsiteX476" fmla="*/ 114609 w 2032000"/>
              <a:gd name="connsiteY476" fmla="*/ 14762 h 43602"/>
              <a:gd name="connsiteX477" fmla="*/ 103232 w 2032000"/>
              <a:gd name="connsiteY477" fmla="*/ 14233 h 43602"/>
              <a:gd name="connsiteX478" fmla="*/ 91855 w 2032000"/>
              <a:gd name="connsiteY478" fmla="*/ 14762 h 43602"/>
              <a:gd name="connsiteX479" fmla="*/ 81800 w 2032000"/>
              <a:gd name="connsiteY479" fmla="*/ 15821 h 43602"/>
              <a:gd name="connsiteX480" fmla="*/ 73069 w 2032000"/>
              <a:gd name="connsiteY480" fmla="*/ 17673 h 43602"/>
              <a:gd name="connsiteX481" fmla="*/ 65396 w 2032000"/>
              <a:gd name="connsiteY481" fmla="*/ 20318 h 43602"/>
              <a:gd name="connsiteX482" fmla="*/ 58517 w 2032000"/>
              <a:gd name="connsiteY482" fmla="*/ 22964 h 43602"/>
              <a:gd name="connsiteX483" fmla="*/ 52432 w 2032000"/>
              <a:gd name="connsiteY483" fmla="*/ 25610 h 43602"/>
              <a:gd name="connsiteX484" fmla="*/ 46082 w 2032000"/>
              <a:gd name="connsiteY484" fmla="*/ 28785 h 43602"/>
              <a:gd name="connsiteX485" fmla="*/ 39732 w 2032000"/>
              <a:gd name="connsiteY485" fmla="*/ 31960 h 43602"/>
              <a:gd name="connsiteX486" fmla="*/ 33646 w 2032000"/>
              <a:gd name="connsiteY486" fmla="*/ 35135 h 43602"/>
              <a:gd name="connsiteX487" fmla="*/ 26767 w 2032000"/>
              <a:gd name="connsiteY487" fmla="*/ 37781 h 43602"/>
              <a:gd name="connsiteX488" fmla="*/ 19094 w 2032000"/>
              <a:gd name="connsiteY488" fmla="*/ 40162 h 43602"/>
              <a:gd name="connsiteX489" fmla="*/ 10363 w 2032000"/>
              <a:gd name="connsiteY489" fmla="*/ 42014 h 43602"/>
              <a:gd name="connsiteX490" fmla="*/ 309 w 2032000"/>
              <a:gd name="connsiteY490" fmla="*/ 43337 h 43602"/>
              <a:gd name="connsiteX491" fmla="*/ 0 w 2032000"/>
              <a:gd name="connsiteY491" fmla="*/ 43344 h 43602"/>
              <a:gd name="connsiteX492" fmla="*/ 0 w 2032000"/>
              <a:gd name="connsiteY492" fmla="*/ 29111 h 43602"/>
              <a:gd name="connsiteX493" fmla="*/ 309 w 2032000"/>
              <a:gd name="connsiteY493" fmla="*/ 29104 h 43602"/>
              <a:gd name="connsiteX494" fmla="*/ 10363 w 2032000"/>
              <a:gd name="connsiteY494" fmla="*/ 27781 h 43602"/>
              <a:gd name="connsiteX495" fmla="*/ 19094 w 2032000"/>
              <a:gd name="connsiteY495" fmla="*/ 25929 h 43602"/>
              <a:gd name="connsiteX496" fmla="*/ 26767 w 2032000"/>
              <a:gd name="connsiteY496" fmla="*/ 23548 h 43602"/>
              <a:gd name="connsiteX497" fmla="*/ 33646 w 2032000"/>
              <a:gd name="connsiteY497" fmla="*/ 20902 h 43602"/>
              <a:gd name="connsiteX498" fmla="*/ 39732 w 2032000"/>
              <a:gd name="connsiteY498" fmla="*/ 17727 h 43602"/>
              <a:gd name="connsiteX499" fmla="*/ 46082 w 2032000"/>
              <a:gd name="connsiteY499" fmla="*/ 14552 h 43602"/>
              <a:gd name="connsiteX500" fmla="*/ 52432 w 2032000"/>
              <a:gd name="connsiteY500" fmla="*/ 11377 h 43602"/>
              <a:gd name="connsiteX501" fmla="*/ 58517 w 2032000"/>
              <a:gd name="connsiteY501" fmla="*/ 8731 h 43602"/>
              <a:gd name="connsiteX502" fmla="*/ 65396 w 2032000"/>
              <a:gd name="connsiteY502" fmla="*/ 6085 h 43602"/>
              <a:gd name="connsiteX503" fmla="*/ 73069 w 2032000"/>
              <a:gd name="connsiteY503" fmla="*/ 3440 h 43602"/>
              <a:gd name="connsiteX504" fmla="*/ 81800 w 2032000"/>
              <a:gd name="connsiteY504" fmla="*/ 1588 h 43602"/>
              <a:gd name="connsiteX505" fmla="*/ 91855 w 2032000"/>
              <a:gd name="connsiteY505" fmla="*/ 529 h 43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</a:cxnLst>
            <a:rect l="l" t="t" r="r" b="b"/>
            <a:pathLst>
              <a:path w="2032000" h="43602">
                <a:moveTo>
                  <a:pt x="103232" y="0"/>
                </a:moveTo>
                <a:lnTo>
                  <a:pt x="114609" y="529"/>
                </a:lnTo>
                <a:lnTo>
                  <a:pt x="124663" y="1588"/>
                </a:lnTo>
                <a:lnTo>
                  <a:pt x="133394" y="3440"/>
                </a:lnTo>
                <a:lnTo>
                  <a:pt x="141067" y="6085"/>
                </a:lnTo>
                <a:lnTo>
                  <a:pt x="147946" y="8731"/>
                </a:lnTo>
                <a:lnTo>
                  <a:pt x="154032" y="11377"/>
                </a:lnTo>
                <a:lnTo>
                  <a:pt x="160382" y="14552"/>
                </a:lnTo>
                <a:lnTo>
                  <a:pt x="166732" y="17727"/>
                </a:lnTo>
                <a:lnTo>
                  <a:pt x="172817" y="20902"/>
                </a:lnTo>
                <a:lnTo>
                  <a:pt x="179696" y="23548"/>
                </a:lnTo>
                <a:lnTo>
                  <a:pt x="187369" y="25929"/>
                </a:lnTo>
                <a:lnTo>
                  <a:pt x="196100" y="27781"/>
                </a:lnTo>
                <a:lnTo>
                  <a:pt x="206155" y="29104"/>
                </a:lnTo>
                <a:lnTo>
                  <a:pt x="217532" y="29369"/>
                </a:lnTo>
                <a:lnTo>
                  <a:pt x="228909" y="29104"/>
                </a:lnTo>
                <a:lnTo>
                  <a:pt x="238963" y="27781"/>
                </a:lnTo>
                <a:lnTo>
                  <a:pt x="247694" y="25929"/>
                </a:lnTo>
                <a:lnTo>
                  <a:pt x="255367" y="23548"/>
                </a:lnTo>
                <a:lnTo>
                  <a:pt x="262246" y="20902"/>
                </a:lnTo>
                <a:lnTo>
                  <a:pt x="268332" y="17727"/>
                </a:lnTo>
                <a:lnTo>
                  <a:pt x="274682" y="14552"/>
                </a:lnTo>
                <a:lnTo>
                  <a:pt x="281032" y="11377"/>
                </a:lnTo>
                <a:lnTo>
                  <a:pt x="287117" y="8731"/>
                </a:lnTo>
                <a:lnTo>
                  <a:pt x="293996" y="6085"/>
                </a:lnTo>
                <a:lnTo>
                  <a:pt x="301669" y="3440"/>
                </a:lnTo>
                <a:lnTo>
                  <a:pt x="310400" y="1588"/>
                </a:lnTo>
                <a:lnTo>
                  <a:pt x="320455" y="529"/>
                </a:lnTo>
                <a:lnTo>
                  <a:pt x="331832" y="0"/>
                </a:lnTo>
                <a:lnTo>
                  <a:pt x="343209" y="529"/>
                </a:lnTo>
                <a:lnTo>
                  <a:pt x="353263" y="1588"/>
                </a:lnTo>
                <a:lnTo>
                  <a:pt x="361994" y="3440"/>
                </a:lnTo>
                <a:lnTo>
                  <a:pt x="369667" y="6085"/>
                </a:lnTo>
                <a:lnTo>
                  <a:pt x="376546" y="8731"/>
                </a:lnTo>
                <a:lnTo>
                  <a:pt x="382632" y="11377"/>
                </a:lnTo>
                <a:lnTo>
                  <a:pt x="388982" y="14552"/>
                </a:lnTo>
                <a:lnTo>
                  <a:pt x="395332" y="17727"/>
                </a:lnTo>
                <a:lnTo>
                  <a:pt x="401417" y="20902"/>
                </a:lnTo>
                <a:lnTo>
                  <a:pt x="408296" y="23548"/>
                </a:lnTo>
                <a:lnTo>
                  <a:pt x="415969" y="25929"/>
                </a:lnTo>
                <a:lnTo>
                  <a:pt x="424700" y="27781"/>
                </a:lnTo>
                <a:lnTo>
                  <a:pt x="434755" y="29104"/>
                </a:lnTo>
                <a:lnTo>
                  <a:pt x="446132" y="29369"/>
                </a:lnTo>
                <a:lnTo>
                  <a:pt x="457509" y="29104"/>
                </a:lnTo>
                <a:lnTo>
                  <a:pt x="467563" y="27781"/>
                </a:lnTo>
                <a:lnTo>
                  <a:pt x="476294" y="25929"/>
                </a:lnTo>
                <a:lnTo>
                  <a:pt x="483967" y="23548"/>
                </a:lnTo>
                <a:lnTo>
                  <a:pt x="490846" y="20902"/>
                </a:lnTo>
                <a:lnTo>
                  <a:pt x="496932" y="17727"/>
                </a:lnTo>
                <a:lnTo>
                  <a:pt x="503282" y="14552"/>
                </a:lnTo>
                <a:lnTo>
                  <a:pt x="509632" y="11377"/>
                </a:lnTo>
                <a:lnTo>
                  <a:pt x="515717" y="8731"/>
                </a:lnTo>
                <a:lnTo>
                  <a:pt x="522596" y="6085"/>
                </a:lnTo>
                <a:lnTo>
                  <a:pt x="530269" y="3440"/>
                </a:lnTo>
                <a:lnTo>
                  <a:pt x="539000" y="1588"/>
                </a:lnTo>
                <a:lnTo>
                  <a:pt x="549055" y="529"/>
                </a:lnTo>
                <a:lnTo>
                  <a:pt x="560167" y="0"/>
                </a:lnTo>
                <a:lnTo>
                  <a:pt x="571809" y="529"/>
                </a:lnTo>
                <a:lnTo>
                  <a:pt x="581863" y="1588"/>
                </a:lnTo>
                <a:lnTo>
                  <a:pt x="590594" y="3440"/>
                </a:lnTo>
                <a:lnTo>
                  <a:pt x="598267" y="6085"/>
                </a:lnTo>
                <a:lnTo>
                  <a:pt x="605146" y="8731"/>
                </a:lnTo>
                <a:lnTo>
                  <a:pt x="611232" y="11377"/>
                </a:lnTo>
                <a:lnTo>
                  <a:pt x="617582" y="14552"/>
                </a:lnTo>
                <a:lnTo>
                  <a:pt x="623932" y="17727"/>
                </a:lnTo>
                <a:lnTo>
                  <a:pt x="630017" y="20902"/>
                </a:lnTo>
                <a:lnTo>
                  <a:pt x="636896" y="23548"/>
                </a:lnTo>
                <a:lnTo>
                  <a:pt x="644569" y="25929"/>
                </a:lnTo>
                <a:lnTo>
                  <a:pt x="653300" y="27781"/>
                </a:lnTo>
                <a:lnTo>
                  <a:pt x="663355" y="29104"/>
                </a:lnTo>
                <a:lnTo>
                  <a:pt x="674732" y="29369"/>
                </a:lnTo>
                <a:lnTo>
                  <a:pt x="686109" y="29104"/>
                </a:lnTo>
                <a:lnTo>
                  <a:pt x="696163" y="27781"/>
                </a:lnTo>
                <a:lnTo>
                  <a:pt x="704894" y="25929"/>
                </a:lnTo>
                <a:lnTo>
                  <a:pt x="712567" y="23548"/>
                </a:lnTo>
                <a:lnTo>
                  <a:pt x="719446" y="20902"/>
                </a:lnTo>
                <a:lnTo>
                  <a:pt x="725532" y="17727"/>
                </a:lnTo>
                <a:lnTo>
                  <a:pt x="738232" y="11377"/>
                </a:lnTo>
                <a:lnTo>
                  <a:pt x="744317" y="8731"/>
                </a:lnTo>
                <a:lnTo>
                  <a:pt x="751196" y="6085"/>
                </a:lnTo>
                <a:lnTo>
                  <a:pt x="758869" y="3440"/>
                </a:lnTo>
                <a:lnTo>
                  <a:pt x="767600" y="1588"/>
                </a:lnTo>
                <a:lnTo>
                  <a:pt x="777655" y="529"/>
                </a:lnTo>
                <a:lnTo>
                  <a:pt x="789032" y="0"/>
                </a:lnTo>
                <a:lnTo>
                  <a:pt x="800409" y="529"/>
                </a:lnTo>
                <a:lnTo>
                  <a:pt x="810463" y="1588"/>
                </a:lnTo>
                <a:lnTo>
                  <a:pt x="819194" y="3440"/>
                </a:lnTo>
                <a:lnTo>
                  <a:pt x="826867" y="6085"/>
                </a:lnTo>
                <a:lnTo>
                  <a:pt x="833746" y="8731"/>
                </a:lnTo>
                <a:lnTo>
                  <a:pt x="839832" y="11377"/>
                </a:lnTo>
                <a:lnTo>
                  <a:pt x="846182" y="14552"/>
                </a:lnTo>
                <a:lnTo>
                  <a:pt x="852532" y="17727"/>
                </a:lnTo>
                <a:lnTo>
                  <a:pt x="858617" y="20902"/>
                </a:lnTo>
                <a:lnTo>
                  <a:pt x="865496" y="23548"/>
                </a:lnTo>
                <a:lnTo>
                  <a:pt x="873169" y="25929"/>
                </a:lnTo>
                <a:lnTo>
                  <a:pt x="881900" y="27781"/>
                </a:lnTo>
                <a:lnTo>
                  <a:pt x="891955" y="29104"/>
                </a:lnTo>
                <a:lnTo>
                  <a:pt x="901700" y="29331"/>
                </a:lnTo>
                <a:lnTo>
                  <a:pt x="911445" y="29104"/>
                </a:lnTo>
                <a:lnTo>
                  <a:pt x="921499" y="27781"/>
                </a:lnTo>
                <a:lnTo>
                  <a:pt x="930231" y="25929"/>
                </a:lnTo>
                <a:lnTo>
                  <a:pt x="937904" y="23548"/>
                </a:lnTo>
                <a:lnTo>
                  <a:pt x="944783" y="20902"/>
                </a:lnTo>
                <a:lnTo>
                  <a:pt x="950868" y="17727"/>
                </a:lnTo>
                <a:lnTo>
                  <a:pt x="957218" y="14552"/>
                </a:lnTo>
                <a:lnTo>
                  <a:pt x="963568" y="11377"/>
                </a:lnTo>
                <a:lnTo>
                  <a:pt x="969654" y="8731"/>
                </a:lnTo>
                <a:lnTo>
                  <a:pt x="976533" y="6085"/>
                </a:lnTo>
                <a:lnTo>
                  <a:pt x="984206" y="3440"/>
                </a:lnTo>
                <a:lnTo>
                  <a:pt x="992937" y="1588"/>
                </a:lnTo>
                <a:lnTo>
                  <a:pt x="1002991" y="529"/>
                </a:lnTo>
                <a:lnTo>
                  <a:pt x="1014368" y="0"/>
                </a:lnTo>
                <a:lnTo>
                  <a:pt x="1016000" y="76"/>
                </a:lnTo>
                <a:lnTo>
                  <a:pt x="1017632" y="0"/>
                </a:lnTo>
                <a:lnTo>
                  <a:pt x="1029009" y="529"/>
                </a:lnTo>
                <a:lnTo>
                  <a:pt x="1039063" y="1588"/>
                </a:lnTo>
                <a:lnTo>
                  <a:pt x="1047794" y="3440"/>
                </a:lnTo>
                <a:lnTo>
                  <a:pt x="1055467" y="6085"/>
                </a:lnTo>
                <a:lnTo>
                  <a:pt x="1062346" y="8731"/>
                </a:lnTo>
                <a:lnTo>
                  <a:pt x="1068432" y="11377"/>
                </a:lnTo>
                <a:lnTo>
                  <a:pt x="1074782" y="14552"/>
                </a:lnTo>
                <a:lnTo>
                  <a:pt x="1081132" y="17727"/>
                </a:lnTo>
                <a:lnTo>
                  <a:pt x="1087217" y="20902"/>
                </a:lnTo>
                <a:lnTo>
                  <a:pt x="1094096" y="23548"/>
                </a:lnTo>
                <a:lnTo>
                  <a:pt x="1101769" y="25929"/>
                </a:lnTo>
                <a:lnTo>
                  <a:pt x="1110501" y="27781"/>
                </a:lnTo>
                <a:lnTo>
                  <a:pt x="1120555" y="29104"/>
                </a:lnTo>
                <a:lnTo>
                  <a:pt x="1130300" y="29331"/>
                </a:lnTo>
                <a:lnTo>
                  <a:pt x="1140045" y="29104"/>
                </a:lnTo>
                <a:lnTo>
                  <a:pt x="1150100" y="27781"/>
                </a:lnTo>
                <a:lnTo>
                  <a:pt x="1158831" y="25929"/>
                </a:lnTo>
                <a:lnTo>
                  <a:pt x="1166504" y="23548"/>
                </a:lnTo>
                <a:lnTo>
                  <a:pt x="1173383" y="20902"/>
                </a:lnTo>
                <a:lnTo>
                  <a:pt x="1179468" y="17727"/>
                </a:lnTo>
                <a:lnTo>
                  <a:pt x="1185818" y="14552"/>
                </a:lnTo>
                <a:lnTo>
                  <a:pt x="1192168" y="11377"/>
                </a:lnTo>
                <a:lnTo>
                  <a:pt x="1198254" y="8731"/>
                </a:lnTo>
                <a:lnTo>
                  <a:pt x="1205133" y="6085"/>
                </a:lnTo>
                <a:lnTo>
                  <a:pt x="1212806" y="3440"/>
                </a:lnTo>
                <a:lnTo>
                  <a:pt x="1221537" y="1588"/>
                </a:lnTo>
                <a:lnTo>
                  <a:pt x="1231591" y="529"/>
                </a:lnTo>
                <a:lnTo>
                  <a:pt x="1242968" y="0"/>
                </a:lnTo>
                <a:lnTo>
                  <a:pt x="1254345" y="529"/>
                </a:lnTo>
                <a:lnTo>
                  <a:pt x="1264400" y="1588"/>
                </a:lnTo>
                <a:lnTo>
                  <a:pt x="1273131" y="3440"/>
                </a:lnTo>
                <a:lnTo>
                  <a:pt x="1280804" y="6085"/>
                </a:lnTo>
                <a:lnTo>
                  <a:pt x="1287683" y="8731"/>
                </a:lnTo>
                <a:lnTo>
                  <a:pt x="1293768" y="11377"/>
                </a:lnTo>
                <a:lnTo>
                  <a:pt x="1300118" y="14552"/>
                </a:lnTo>
                <a:lnTo>
                  <a:pt x="1306468" y="17727"/>
                </a:lnTo>
                <a:lnTo>
                  <a:pt x="1312554" y="20902"/>
                </a:lnTo>
                <a:lnTo>
                  <a:pt x="1319433" y="23548"/>
                </a:lnTo>
                <a:lnTo>
                  <a:pt x="1327106" y="25929"/>
                </a:lnTo>
                <a:lnTo>
                  <a:pt x="1335837" y="27781"/>
                </a:lnTo>
                <a:lnTo>
                  <a:pt x="1345891" y="29104"/>
                </a:lnTo>
                <a:lnTo>
                  <a:pt x="1357268" y="29369"/>
                </a:lnTo>
                <a:lnTo>
                  <a:pt x="1368645" y="29104"/>
                </a:lnTo>
                <a:lnTo>
                  <a:pt x="1378700" y="27781"/>
                </a:lnTo>
                <a:lnTo>
                  <a:pt x="1387431" y="25929"/>
                </a:lnTo>
                <a:lnTo>
                  <a:pt x="1395104" y="23548"/>
                </a:lnTo>
                <a:lnTo>
                  <a:pt x="1401983" y="20902"/>
                </a:lnTo>
                <a:lnTo>
                  <a:pt x="1408068" y="17727"/>
                </a:lnTo>
                <a:lnTo>
                  <a:pt x="1414418" y="14552"/>
                </a:lnTo>
                <a:lnTo>
                  <a:pt x="1420768" y="11377"/>
                </a:lnTo>
                <a:lnTo>
                  <a:pt x="1426854" y="8731"/>
                </a:lnTo>
                <a:lnTo>
                  <a:pt x="1433733" y="6085"/>
                </a:lnTo>
                <a:lnTo>
                  <a:pt x="1441406" y="3440"/>
                </a:lnTo>
                <a:lnTo>
                  <a:pt x="1450137" y="1588"/>
                </a:lnTo>
                <a:lnTo>
                  <a:pt x="1460191" y="529"/>
                </a:lnTo>
                <a:lnTo>
                  <a:pt x="1471304" y="0"/>
                </a:lnTo>
                <a:lnTo>
                  <a:pt x="1482945" y="529"/>
                </a:lnTo>
                <a:lnTo>
                  <a:pt x="1493000" y="1588"/>
                </a:lnTo>
                <a:lnTo>
                  <a:pt x="1501731" y="3440"/>
                </a:lnTo>
                <a:lnTo>
                  <a:pt x="1509404" y="6085"/>
                </a:lnTo>
                <a:lnTo>
                  <a:pt x="1516283" y="8731"/>
                </a:lnTo>
                <a:lnTo>
                  <a:pt x="1522368" y="11377"/>
                </a:lnTo>
                <a:lnTo>
                  <a:pt x="1528718" y="14552"/>
                </a:lnTo>
                <a:lnTo>
                  <a:pt x="1535068" y="17727"/>
                </a:lnTo>
                <a:lnTo>
                  <a:pt x="1541154" y="20902"/>
                </a:lnTo>
                <a:lnTo>
                  <a:pt x="1548033" y="23548"/>
                </a:lnTo>
                <a:lnTo>
                  <a:pt x="1555706" y="25929"/>
                </a:lnTo>
                <a:lnTo>
                  <a:pt x="1564437" y="27781"/>
                </a:lnTo>
                <a:lnTo>
                  <a:pt x="1574491" y="29104"/>
                </a:lnTo>
                <a:lnTo>
                  <a:pt x="1585868" y="29369"/>
                </a:lnTo>
                <a:lnTo>
                  <a:pt x="1597245" y="29104"/>
                </a:lnTo>
                <a:lnTo>
                  <a:pt x="1607300" y="27781"/>
                </a:lnTo>
                <a:lnTo>
                  <a:pt x="1616031" y="25929"/>
                </a:lnTo>
                <a:lnTo>
                  <a:pt x="1623704" y="23548"/>
                </a:lnTo>
                <a:lnTo>
                  <a:pt x="1630583" y="20902"/>
                </a:lnTo>
                <a:lnTo>
                  <a:pt x="1636668" y="17727"/>
                </a:lnTo>
                <a:lnTo>
                  <a:pt x="1649368" y="11377"/>
                </a:lnTo>
                <a:lnTo>
                  <a:pt x="1655454" y="8731"/>
                </a:lnTo>
                <a:lnTo>
                  <a:pt x="1662333" y="6085"/>
                </a:lnTo>
                <a:lnTo>
                  <a:pt x="1670006" y="3440"/>
                </a:lnTo>
                <a:lnTo>
                  <a:pt x="1678737" y="1588"/>
                </a:lnTo>
                <a:lnTo>
                  <a:pt x="1688791" y="529"/>
                </a:lnTo>
                <a:lnTo>
                  <a:pt x="1700168" y="0"/>
                </a:lnTo>
                <a:lnTo>
                  <a:pt x="1711545" y="529"/>
                </a:lnTo>
                <a:lnTo>
                  <a:pt x="1721600" y="1588"/>
                </a:lnTo>
                <a:lnTo>
                  <a:pt x="1730331" y="3440"/>
                </a:lnTo>
                <a:lnTo>
                  <a:pt x="1738004" y="6085"/>
                </a:lnTo>
                <a:lnTo>
                  <a:pt x="1744883" y="8731"/>
                </a:lnTo>
                <a:lnTo>
                  <a:pt x="1750968" y="11377"/>
                </a:lnTo>
                <a:lnTo>
                  <a:pt x="1757318" y="14552"/>
                </a:lnTo>
                <a:lnTo>
                  <a:pt x="1763668" y="17727"/>
                </a:lnTo>
                <a:lnTo>
                  <a:pt x="1769754" y="20902"/>
                </a:lnTo>
                <a:lnTo>
                  <a:pt x="1776633" y="23548"/>
                </a:lnTo>
                <a:lnTo>
                  <a:pt x="1784306" y="25929"/>
                </a:lnTo>
                <a:lnTo>
                  <a:pt x="1793037" y="27781"/>
                </a:lnTo>
                <a:lnTo>
                  <a:pt x="1803091" y="29104"/>
                </a:lnTo>
                <a:lnTo>
                  <a:pt x="1814468" y="29369"/>
                </a:lnTo>
                <a:lnTo>
                  <a:pt x="1825845" y="29104"/>
                </a:lnTo>
                <a:lnTo>
                  <a:pt x="1835900" y="27781"/>
                </a:lnTo>
                <a:lnTo>
                  <a:pt x="1844631" y="25929"/>
                </a:lnTo>
                <a:lnTo>
                  <a:pt x="1852304" y="23548"/>
                </a:lnTo>
                <a:lnTo>
                  <a:pt x="1859183" y="20902"/>
                </a:lnTo>
                <a:lnTo>
                  <a:pt x="1865268" y="17727"/>
                </a:lnTo>
                <a:lnTo>
                  <a:pt x="1871618" y="14552"/>
                </a:lnTo>
                <a:lnTo>
                  <a:pt x="1877968" y="11377"/>
                </a:lnTo>
                <a:lnTo>
                  <a:pt x="1884054" y="8731"/>
                </a:lnTo>
                <a:lnTo>
                  <a:pt x="1890933" y="6085"/>
                </a:lnTo>
                <a:lnTo>
                  <a:pt x="1898606" y="3440"/>
                </a:lnTo>
                <a:lnTo>
                  <a:pt x="1907337" y="1588"/>
                </a:lnTo>
                <a:lnTo>
                  <a:pt x="1917391" y="529"/>
                </a:lnTo>
                <a:lnTo>
                  <a:pt x="1928768" y="0"/>
                </a:lnTo>
                <a:lnTo>
                  <a:pt x="1940145" y="529"/>
                </a:lnTo>
                <a:lnTo>
                  <a:pt x="1950200" y="1588"/>
                </a:lnTo>
                <a:lnTo>
                  <a:pt x="1958931" y="3440"/>
                </a:lnTo>
                <a:lnTo>
                  <a:pt x="1966604" y="6085"/>
                </a:lnTo>
                <a:lnTo>
                  <a:pt x="1973483" y="8731"/>
                </a:lnTo>
                <a:lnTo>
                  <a:pt x="1979568" y="11377"/>
                </a:lnTo>
                <a:lnTo>
                  <a:pt x="1985918" y="14552"/>
                </a:lnTo>
                <a:lnTo>
                  <a:pt x="1992268" y="17727"/>
                </a:lnTo>
                <a:lnTo>
                  <a:pt x="1998354" y="20902"/>
                </a:lnTo>
                <a:lnTo>
                  <a:pt x="2005233" y="23548"/>
                </a:lnTo>
                <a:lnTo>
                  <a:pt x="2012906" y="25929"/>
                </a:lnTo>
                <a:lnTo>
                  <a:pt x="2021637" y="27781"/>
                </a:lnTo>
                <a:lnTo>
                  <a:pt x="2031691" y="29104"/>
                </a:lnTo>
                <a:lnTo>
                  <a:pt x="2032000" y="29111"/>
                </a:lnTo>
                <a:lnTo>
                  <a:pt x="2032000" y="43344"/>
                </a:lnTo>
                <a:lnTo>
                  <a:pt x="2031691" y="43337"/>
                </a:lnTo>
                <a:lnTo>
                  <a:pt x="2021637" y="42014"/>
                </a:lnTo>
                <a:lnTo>
                  <a:pt x="2012906" y="40162"/>
                </a:lnTo>
                <a:lnTo>
                  <a:pt x="2005233" y="37781"/>
                </a:lnTo>
                <a:lnTo>
                  <a:pt x="1998354" y="35135"/>
                </a:lnTo>
                <a:lnTo>
                  <a:pt x="1992268" y="31960"/>
                </a:lnTo>
                <a:lnTo>
                  <a:pt x="1985918" y="28785"/>
                </a:lnTo>
                <a:lnTo>
                  <a:pt x="1979568" y="25610"/>
                </a:lnTo>
                <a:lnTo>
                  <a:pt x="1973483" y="22964"/>
                </a:lnTo>
                <a:lnTo>
                  <a:pt x="1966604" y="20318"/>
                </a:lnTo>
                <a:lnTo>
                  <a:pt x="1958931" y="17673"/>
                </a:lnTo>
                <a:lnTo>
                  <a:pt x="1950200" y="15821"/>
                </a:lnTo>
                <a:lnTo>
                  <a:pt x="1940145" y="14762"/>
                </a:lnTo>
                <a:lnTo>
                  <a:pt x="1928768" y="14233"/>
                </a:lnTo>
                <a:lnTo>
                  <a:pt x="1917391" y="14762"/>
                </a:lnTo>
                <a:lnTo>
                  <a:pt x="1907337" y="15821"/>
                </a:lnTo>
                <a:lnTo>
                  <a:pt x="1898606" y="17673"/>
                </a:lnTo>
                <a:lnTo>
                  <a:pt x="1890933" y="20318"/>
                </a:lnTo>
                <a:lnTo>
                  <a:pt x="1884054" y="22964"/>
                </a:lnTo>
                <a:lnTo>
                  <a:pt x="1877968" y="25610"/>
                </a:lnTo>
                <a:lnTo>
                  <a:pt x="1871618" y="28785"/>
                </a:lnTo>
                <a:lnTo>
                  <a:pt x="1865268" y="31960"/>
                </a:lnTo>
                <a:lnTo>
                  <a:pt x="1859183" y="35135"/>
                </a:lnTo>
                <a:lnTo>
                  <a:pt x="1852304" y="37781"/>
                </a:lnTo>
                <a:lnTo>
                  <a:pt x="1844631" y="40162"/>
                </a:lnTo>
                <a:lnTo>
                  <a:pt x="1835900" y="42014"/>
                </a:lnTo>
                <a:lnTo>
                  <a:pt x="1825845" y="43337"/>
                </a:lnTo>
                <a:lnTo>
                  <a:pt x="1814468" y="43602"/>
                </a:lnTo>
                <a:lnTo>
                  <a:pt x="1803091" y="43337"/>
                </a:lnTo>
                <a:lnTo>
                  <a:pt x="1793037" y="42014"/>
                </a:lnTo>
                <a:lnTo>
                  <a:pt x="1784306" y="40162"/>
                </a:lnTo>
                <a:lnTo>
                  <a:pt x="1776633" y="37781"/>
                </a:lnTo>
                <a:lnTo>
                  <a:pt x="1769754" y="35135"/>
                </a:lnTo>
                <a:lnTo>
                  <a:pt x="1763668" y="31960"/>
                </a:lnTo>
                <a:lnTo>
                  <a:pt x="1757318" y="28785"/>
                </a:lnTo>
                <a:lnTo>
                  <a:pt x="1750968" y="25610"/>
                </a:lnTo>
                <a:lnTo>
                  <a:pt x="1744883" y="22964"/>
                </a:lnTo>
                <a:lnTo>
                  <a:pt x="1738004" y="20318"/>
                </a:lnTo>
                <a:lnTo>
                  <a:pt x="1730331" y="17673"/>
                </a:lnTo>
                <a:lnTo>
                  <a:pt x="1721600" y="15821"/>
                </a:lnTo>
                <a:lnTo>
                  <a:pt x="1711545" y="14762"/>
                </a:lnTo>
                <a:lnTo>
                  <a:pt x="1700168" y="14233"/>
                </a:lnTo>
                <a:lnTo>
                  <a:pt x="1688791" y="14762"/>
                </a:lnTo>
                <a:lnTo>
                  <a:pt x="1678737" y="15821"/>
                </a:lnTo>
                <a:lnTo>
                  <a:pt x="1670006" y="17673"/>
                </a:lnTo>
                <a:lnTo>
                  <a:pt x="1662333" y="20318"/>
                </a:lnTo>
                <a:lnTo>
                  <a:pt x="1655454" y="22964"/>
                </a:lnTo>
                <a:lnTo>
                  <a:pt x="1649368" y="25610"/>
                </a:lnTo>
                <a:lnTo>
                  <a:pt x="1636668" y="31960"/>
                </a:lnTo>
                <a:lnTo>
                  <a:pt x="1630583" y="35135"/>
                </a:lnTo>
                <a:lnTo>
                  <a:pt x="1623704" y="37781"/>
                </a:lnTo>
                <a:lnTo>
                  <a:pt x="1616031" y="40162"/>
                </a:lnTo>
                <a:lnTo>
                  <a:pt x="1607300" y="42014"/>
                </a:lnTo>
                <a:lnTo>
                  <a:pt x="1597245" y="43337"/>
                </a:lnTo>
                <a:lnTo>
                  <a:pt x="1585868" y="43602"/>
                </a:lnTo>
                <a:lnTo>
                  <a:pt x="1574491" y="43337"/>
                </a:lnTo>
                <a:lnTo>
                  <a:pt x="1564437" y="42014"/>
                </a:lnTo>
                <a:lnTo>
                  <a:pt x="1555706" y="40162"/>
                </a:lnTo>
                <a:lnTo>
                  <a:pt x="1548033" y="37781"/>
                </a:lnTo>
                <a:lnTo>
                  <a:pt x="1541154" y="35135"/>
                </a:lnTo>
                <a:lnTo>
                  <a:pt x="1535068" y="31960"/>
                </a:lnTo>
                <a:lnTo>
                  <a:pt x="1528718" y="28785"/>
                </a:lnTo>
                <a:lnTo>
                  <a:pt x="1522368" y="25610"/>
                </a:lnTo>
                <a:lnTo>
                  <a:pt x="1516283" y="22964"/>
                </a:lnTo>
                <a:lnTo>
                  <a:pt x="1509404" y="20318"/>
                </a:lnTo>
                <a:lnTo>
                  <a:pt x="1501731" y="17673"/>
                </a:lnTo>
                <a:lnTo>
                  <a:pt x="1493000" y="15821"/>
                </a:lnTo>
                <a:lnTo>
                  <a:pt x="1482945" y="14762"/>
                </a:lnTo>
                <a:lnTo>
                  <a:pt x="1471304" y="14233"/>
                </a:lnTo>
                <a:lnTo>
                  <a:pt x="1460191" y="14762"/>
                </a:lnTo>
                <a:lnTo>
                  <a:pt x="1450137" y="15821"/>
                </a:lnTo>
                <a:lnTo>
                  <a:pt x="1441406" y="17673"/>
                </a:lnTo>
                <a:lnTo>
                  <a:pt x="1433733" y="20318"/>
                </a:lnTo>
                <a:lnTo>
                  <a:pt x="1426854" y="22964"/>
                </a:lnTo>
                <a:lnTo>
                  <a:pt x="1420768" y="25610"/>
                </a:lnTo>
                <a:lnTo>
                  <a:pt x="1414418" y="28785"/>
                </a:lnTo>
                <a:lnTo>
                  <a:pt x="1408068" y="31960"/>
                </a:lnTo>
                <a:lnTo>
                  <a:pt x="1401983" y="35135"/>
                </a:lnTo>
                <a:lnTo>
                  <a:pt x="1395104" y="37781"/>
                </a:lnTo>
                <a:lnTo>
                  <a:pt x="1387431" y="40162"/>
                </a:lnTo>
                <a:lnTo>
                  <a:pt x="1378700" y="42014"/>
                </a:lnTo>
                <a:lnTo>
                  <a:pt x="1368645" y="43337"/>
                </a:lnTo>
                <a:lnTo>
                  <a:pt x="1357268" y="43602"/>
                </a:lnTo>
                <a:lnTo>
                  <a:pt x="1345891" y="43337"/>
                </a:lnTo>
                <a:lnTo>
                  <a:pt x="1335837" y="42014"/>
                </a:lnTo>
                <a:lnTo>
                  <a:pt x="1327106" y="40162"/>
                </a:lnTo>
                <a:lnTo>
                  <a:pt x="1319433" y="37781"/>
                </a:lnTo>
                <a:lnTo>
                  <a:pt x="1312554" y="35135"/>
                </a:lnTo>
                <a:lnTo>
                  <a:pt x="1306468" y="31960"/>
                </a:lnTo>
                <a:lnTo>
                  <a:pt x="1300118" y="28785"/>
                </a:lnTo>
                <a:lnTo>
                  <a:pt x="1293768" y="25610"/>
                </a:lnTo>
                <a:lnTo>
                  <a:pt x="1287683" y="22964"/>
                </a:lnTo>
                <a:lnTo>
                  <a:pt x="1280804" y="20318"/>
                </a:lnTo>
                <a:lnTo>
                  <a:pt x="1273131" y="17673"/>
                </a:lnTo>
                <a:lnTo>
                  <a:pt x="1264400" y="15821"/>
                </a:lnTo>
                <a:lnTo>
                  <a:pt x="1254345" y="14762"/>
                </a:lnTo>
                <a:lnTo>
                  <a:pt x="1242968" y="14233"/>
                </a:lnTo>
                <a:lnTo>
                  <a:pt x="1231591" y="14762"/>
                </a:lnTo>
                <a:lnTo>
                  <a:pt x="1221537" y="15821"/>
                </a:lnTo>
                <a:lnTo>
                  <a:pt x="1212806" y="17673"/>
                </a:lnTo>
                <a:lnTo>
                  <a:pt x="1205133" y="20318"/>
                </a:lnTo>
                <a:lnTo>
                  <a:pt x="1198254" y="22964"/>
                </a:lnTo>
                <a:lnTo>
                  <a:pt x="1192168" y="25610"/>
                </a:lnTo>
                <a:lnTo>
                  <a:pt x="1185818" y="28785"/>
                </a:lnTo>
                <a:lnTo>
                  <a:pt x="1179468" y="31960"/>
                </a:lnTo>
                <a:lnTo>
                  <a:pt x="1173383" y="35135"/>
                </a:lnTo>
                <a:lnTo>
                  <a:pt x="1166504" y="37781"/>
                </a:lnTo>
                <a:lnTo>
                  <a:pt x="1158831" y="40162"/>
                </a:lnTo>
                <a:lnTo>
                  <a:pt x="1150100" y="42014"/>
                </a:lnTo>
                <a:lnTo>
                  <a:pt x="1140045" y="43337"/>
                </a:lnTo>
                <a:lnTo>
                  <a:pt x="1130300" y="43564"/>
                </a:lnTo>
                <a:lnTo>
                  <a:pt x="1120555" y="43337"/>
                </a:lnTo>
                <a:lnTo>
                  <a:pt x="1110501" y="42014"/>
                </a:lnTo>
                <a:lnTo>
                  <a:pt x="1101769" y="40162"/>
                </a:lnTo>
                <a:lnTo>
                  <a:pt x="1094096" y="37781"/>
                </a:lnTo>
                <a:lnTo>
                  <a:pt x="1087217" y="35135"/>
                </a:lnTo>
                <a:lnTo>
                  <a:pt x="1081132" y="31960"/>
                </a:lnTo>
                <a:lnTo>
                  <a:pt x="1074782" y="28785"/>
                </a:lnTo>
                <a:lnTo>
                  <a:pt x="1068432" y="25610"/>
                </a:lnTo>
                <a:lnTo>
                  <a:pt x="1062346" y="22964"/>
                </a:lnTo>
                <a:lnTo>
                  <a:pt x="1055467" y="20318"/>
                </a:lnTo>
                <a:lnTo>
                  <a:pt x="1047794" y="17673"/>
                </a:lnTo>
                <a:lnTo>
                  <a:pt x="1039063" y="15821"/>
                </a:lnTo>
                <a:lnTo>
                  <a:pt x="1029009" y="14762"/>
                </a:lnTo>
                <a:lnTo>
                  <a:pt x="1017632" y="14233"/>
                </a:lnTo>
                <a:lnTo>
                  <a:pt x="1016000" y="14309"/>
                </a:lnTo>
                <a:lnTo>
                  <a:pt x="1014368" y="14233"/>
                </a:lnTo>
                <a:lnTo>
                  <a:pt x="1002991" y="14762"/>
                </a:lnTo>
                <a:lnTo>
                  <a:pt x="992937" y="15821"/>
                </a:lnTo>
                <a:lnTo>
                  <a:pt x="984206" y="17673"/>
                </a:lnTo>
                <a:lnTo>
                  <a:pt x="976533" y="20318"/>
                </a:lnTo>
                <a:lnTo>
                  <a:pt x="969654" y="22964"/>
                </a:lnTo>
                <a:lnTo>
                  <a:pt x="963568" y="25610"/>
                </a:lnTo>
                <a:lnTo>
                  <a:pt x="957218" y="28785"/>
                </a:lnTo>
                <a:lnTo>
                  <a:pt x="950868" y="31960"/>
                </a:lnTo>
                <a:lnTo>
                  <a:pt x="944783" y="35135"/>
                </a:lnTo>
                <a:lnTo>
                  <a:pt x="937904" y="37781"/>
                </a:lnTo>
                <a:lnTo>
                  <a:pt x="930231" y="40162"/>
                </a:lnTo>
                <a:lnTo>
                  <a:pt x="921499" y="42014"/>
                </a:lnTo>
                <a:lnTo>
                  <a:pt x="911445" y="43337"/>
                </a:lnTo>
                <a:lnTo>
                  <a:pt x="901700" y="43564"/>
                </a:lnTo>
                <a:lnTo>
                  <a:pt x="891955" y="43337"/>
                </a:lnTo>
                <a:lnTo>
                  <a:pt x="881900" y="42014"/>
                </a:lnTo>
                <a:lnTo>
                  <a:pt x="873169" y="40162"/>
                </a:lnTo>
                <a:lnTo>
                  <a:pt x="865496" y="37781"/>
                </a:lnTo>
                <a:lnTo>
                  <a:pt x="858617" y="35135"/>
                </a:lnTo>
                <a:lnTo>
                  <a:pt x="852532" y="31960"/>
                </a:lnTo>
                <a:lnTo>
                  <a:pt x="846182" y="28785"/>
                </a:lnTo>
                <a:lnTo>
                  <a:pt x="839832" y="25610"/>
                </a:lnTo>
                <a:lnTo>
                  <a:pt x="833746" y="22964"/>
                </a:lnTo>
                <a:lnTo>
                  <a:pt x="826867" y="20318"/>
                </a:lnTo>
                <a:lnTo>
                  <a:pt x="819194" y="17673"/>
                </a:lnTo>
                <a:lnTo>
                  <a:pt x="810463" y="15821"/>
                </a:lnTo>
                <a:lnTo>
                  <a:pt x="800409" y="14762"/>
                </a:lnTo>
                <a:lnTo>
                  <a:pt x="789032" y="14233"/>
                </a:lnTo>
                <a:lnTo>
                  <a:pt x="777655" y="14762"/>
                </a:lnTo>
                <a:lnTo>
                  <a:pt x="767600" y="15821"/>
                </a:lnTo>
                <a:lnTo>
                  <a:pt x="758869" y="17673"/>
                </a:lnTo>
                <a:lnTo>
                  <a:pt x="751196" y="20318"/>
                </a:lnTo>
                <a:lnTo>
                  <a:pt x="744317" y="22964"/>
                </a:lnTo>
                <a:lnTo>
                  <a:pt x="738232" y="25610"/>
                </a:lnTo>
                <a:lnTo>
                  <a:pt x="725532" y="31960"/>
                </a:lnTo>
                <a:lnTo>
                  <a:pt x="719446" y="35135"/>
                </a:lnTo>
                <a:lnTo>
                  <a:pt x="712567" y="37781"/>
                </a:lnTo>
                <a:lnTo>
                  <a:pt x="704894" y="40162"/>
                </a:lnTo>
                <a:lnTo>
                  <a:pt x="696163" y="42014"/>
                </a:lnTo>
                <a:lnTo>
                  <a:pt x="686109" y="43337"/>
                </a:lnTo>
                <a:lnTo>
                  <a:pt x="674732" y="43602"/>
                </a:lnTo>
                <a:lnTo>
                  <a:pt x="663355" y="43337"/>
                </a:lnTo>
                <a:lnTo>
                  <a:pt x="653300" y="42014"/>
                </a:lnTo>
                <a:lnTo>
                  <a:pt x="644569" y="40162"/>
                </a:lnTo>
                <a:lnTo>
                  <a:pt x="636896" y="37781"/>
                </a:lnTo>
                <a:lnTo>
                  <a:pt x="630017" y="35135"/>
                </a:lnTo>
                <a:lnTo>
                  <a:pt x="623932" y="31960"/>
                </a:lnTo>
                <a:lnTo>
                  <a:pt x="617582" y="28785"/>
                </a:lnTo>
                <a:lnTo>
                  <a:pt x="611232" y="25610"/>
                </a:lnTo>
                <a:lnTo>
                  <a:pt x="605146" y="22964"/>
                </a:lnTo>
                <a:lnTo>
                  <a:pt x="598267" y="20318"/>
                </a:lnTo>
                <a:lnTo>
                  <a:pt x="590594" y="17673"/>
                </a:lnTo>
                <a:lnTo>
                  <a:pt x="581863" y="15821"/>
                </a:lnTo>
                <a:lnTo>
                  <a:pt x="571809" y="14762"/>
                </a:lnTo>
                <a:lnTo>
                  <a:pt x="560167" y="14233"/>
                </a:lnTo>
                <a:lnTo>
                  <a:pt x="549055" y="14762"/>
                </a:lnTo>
                <a:lnTo>
                  <a:pt x="539000" y="15821"/>
                </a:lnTo>
                <a:lnTo>
                  <a:pt x="530269" y="17673"/>
                </a:lnTo>
                <a:lnTo>
                  <a:pt x="522596" y="20318"/>
                </a:lnTo>
                <a:lnTo>
                  <a:pt x="515717" y="22964"/>
                </a:lnTo>
                <a:lnTo>
                  <a:pt x="509632" y="25610"/>
                </a:lnTo>
                <a:lnTo>
                  <a:pt x="503282" y="28785"/>
                </a:lnTo>
                <a:lnTo>
                  <a:pt x="496932" y="31960"/>
                </a:lnTo>
                <a:lnTo>
                  <a:pt x="490846" y="35135"/>
                </a:lnTo>
                <a:lnTo>
                  <a:pt x="483967" y="37781"/>
                </a:lnTo>
                <a:lnTo>
                  <a:pt x="476294" y="40162"/>
                </a:lnTo>
                <a:lnTo>
                  <a:pt x="467563" y="42014"/>
                </a:lnTo>
                <a:lnTo>
                  <a:pt x="457509" y="43337"/>
                </a:lnTo>
                <a:lnTo>
                  <a:pt x="446132" y="43602"/>
                </a:lnTo>
                <a:lnTo>
                  <a:pt x="434755" y="43337"/>
                </a:lnTo>
                <a:lnTo>
                  <a:pt x="424700" y="42014"/>
                </a:lnTo>
                <a:lnTo>
                  <a:pt x="415969" y="40162"/>
                </a:lnTo>
                <a:lnTo>
                  <a:pt x="408296" y="37781"/>
                </a:lnTo>
                <a:lnTo>
                  <a:pt x="401417" y="35135"/>
                </a:lnTo>
                <a:lnTo>
                  <a:pt x="395332" y="31960"/>
                </a:lnTo>
                <a:lnTo>
                  <a:pt x="388982" y="28785"/>
                </a:lnTo>
                <a:lnTo>
                  <a:pt x="382632" y="25610"/>
                </a:lnTo>
                <a:lnTo>
                  <a:pt x="376546" y="22964"/>
                </a:lnTo>
                <a:lnTo>
                  <a:pt x="369667" y="20318"/>
                </a:lnTo>
                <a:lnTo>
                  <a:pt x="361994" y="17673"/>
                </a:lnTo>
                <a:lnTo>
                  <a:pt x="353263" y="15821"/>
                </a:lnTo>
                <a:lnTo>
                  <a:pt x="343209" y="14762"/>
                </a:lnTo>
                <a:lnTo>
                  <a:pt x="331832" y="14233"/>
                </a:lnTo>
                <a:lnTo>
                  <a:pt x="320455" y="14762"/>
                </a:lnTo>
                <a:lnTo>
                  <a:pt x="310400" y="15821"/>
                </a:lnTo>
                <a:lnTo>
                  <a:pt x="301669" y="17673"/>
                </a:lnTo>
                <a:lnTo>
                  <a:pt x="293996" y="20318"/>
                </a:lnTo>
                <a:lnTo>
                  <a:pt x="287117" y="22964"/>
                </a:lnTo>
                <a:lnTo>
                  <a:pt x="281032" y="25610"/>
                </a:lnTo>
                <a:lnTo>
                  <a:pt x="274682" y="28785"/>
                </a:lnTo>
                <a:lnTo>
                  <a:pt x="268332" y="31960"/>
                </a:lnTo>
                <a:lnTo>
                  <a:pt x="262246" y="35135"/>
                </a:lnTo>
                <a:lnTo>
                  <a:pt x="255367" y="37781"/>
                </a:lnTo>
                <a:lnTo>
                  <a:pt x="247694" y="40162"/>
                </a:lnTo>
                <a:lnTo>
                  <a:pt x="238963" y="42014"/>
                </a:lnTo>
                <a:lnTo>
                  <a:pt x="228909" y="43337"/>
                </a:lnTo>
                <a:lnTo>
                  <a:pt x="217532" y="43602"/>
                </a:lnTo>
                <a:lnTo>
                  <a:pt x="206155" y="43337"/>
                </a:lnTo>
                <a:lnTo>
                  <a:pt x="196100" y="42014"/>
                </a:lnTo>
                <a:lnTo>
                  <a:pt x="187369" y="40162"/>
                </a:lnTo>
                <a:lnTo>
                  <a:pt x="179696" y="37781"/>
                </a:lnTo>
                <a:lnTo>
                  <a:pt x="172817" y="35135"/>
                </a:lnTo>
                <a:lnTo>
                  <a:pt x="166732" y="31960"/>
                </a:lnTo>
                <a:lnTo>
                  <a:pt x="160382" y="28785"/>
                </a:lnTo>
                <a:lnTo>
                  <a:pt x="154032" y="25610"/>
                </a:lnTo>
                <a:lnTo>
                  <a:pt x="147946" y="22964"/>
                </a:lnTo>
                <a:lnTo>
                  <a:pt x="141067" y="20318"/>
                </a:lnTo>
                <a:lnTo>
                  <a:pt x="133394" y="17673"/>
                </a:lnTo>
                <a:lnTo>
                  <a:pt x="124663" y="15821"/>
                </a:lnTo>
                <a:lnTo>
                  <a:pt x="114609" y="14762"/>
                </a:lnTo>
                <a:lnTo>
                  <a:pt x="103232" y="14233"/>
                </a:lnTo>
                <a:lnTo>
                  <a:pt x="91855" y="14762"/>
                </a:lnTo>
                <a:lnTo>
                  <a:pt x="81800" y="15821"/>
                </a:lnTo>
                <a:lnTo>
                  <a:pt x="73069" y="17673"/>
                </a:lnTo>
                <a:lnTo>
                  <a:pt x="65396" y="20318"/>
                </a:lnTo>
                <a:lnTo>
                  <a:pt x="58517" y="22964"/>
                </a:lnTo>
                <a:lnTo>
                  <a:pt x="52432" y="25610"/>
                </a:lnTo>
                <a:lnTo>
                  <a:pt x="46082" y="28785"/>
                </a:lnTo>
                <a:lnTo>
                  <a:pt x="39732" y="31960"/>
                </a:lnTo>
                <a:lnTo>
                  <a:pt x="33646" y="35135"/>
                </a:lnTo>
                <a:lnTo>
                  <a:pt x="26767" y="37781"/>
                </a:lnTo>
                <a:lnTo>
                  <a:pt x="19094" y="40162"/>
                </a:lnTo>
                <a:lnTo>
                  <a:pt x="10363" y="42014"/>
                </a:lnTo>
                <a:lnTo>
                  <a:pt x="309" y="43337"/>
                </a:lnTo>
                <a:lnTo>
                  <a:pt x="0" y="43344"/>
                </a:lnTo>
                <a:lnTo>
                  <a:pt x="0" y="29111"/>
                </a:lnTo>
                <a:lnTo>
                  <a:pt x="309" y="29104"/>
                </a:lnTo>
                <a:lnTo>
                  <a:pt x="10363" y="27781"/>
                </a:lnTo>
                <a:lnTo>
                  <a:pt x="19094" y="25929"/>
                </a:lnTo>
                <a:lnTo>
                  <a:pt x="26767" y="23548"/>
                </a:lnTo>
                <a:lnTo>
                  <a:pt x="33646" y="20902"/>
                </a:lnTo>
                <a:lnTo>
                  <a:pt x="39732" y="17727"/>
                </a:lnTo>
                <a:lnTo>
                  <a:pt x="46082" y="14552"/>
                </a:lnTo>
                <a:lnTo>
                  <a:pt x="52432" y="11377"/>
                </a:lnTo>
                <a:lnTo>
                  <a:pt x="58517" y="8731"/>
                </a:lnTo>
                <a:lnTo>
                  <a:pt x="65396" y="6085"/>
                </a:lnTo>
                <a:lnTo>
                  <a:pt x="73069" y="3440"/>
                </a:lnTo>
                <a:lnTo>
                  <a:pt x="81800" y="1588"/>
                </a:lnTo>
                <a:lnTo>
                  <a:pt x="91855" y="5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97" y="1231506"/>
            <a:ext cx="4846359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4200" spc="800"/>
              <a:t>How do you interpret these quotes?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1100">
                <a:solidFill>
                  <a:schemeClr val="accent1">
                    <a:lumMod val="50000"/>
                  </a:schemeClr>
                </a:solidFill>
              </a:rPr>
              <a:t>Version :   a                 Written  by:                           Edited by:GAC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0413" y="6375679"/>
            <a:ext cx="1747292" cy="3457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6A15E21-7EF4-41FE-86B0-EE3DF3A2611A}" type="slidenum">
              <a:rPr lang="en-US" sz="1200" kern="1200" baseline="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8</a:t>
            </a:fld>
            <a:endParaRPr lang="en-US" sz="1200" kern="1200" baseline="0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501315-D588-4D2B-9CB7-2FD81C70A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83AE-2A81-47F1-B5A0-2C5235215A37}" type="datetime1">
              <a:rPr lang="en-US" smtClean="0"/>
              <a:t>11/19/2017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55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success mean to you now, and has your “image” of success changed?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a                 Written  by:                           Edited by:GAC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5E21-7EF4-41FE-86B0-EE3DF3A2611A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011C15-B7A3-4B20-8992-5DBE37777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4C84-D1BE-44C2-BD62-1F8D1676AB41}" type="datetime1">
              <a:rPr lang="en-US" smtClean="0"/>
              <a:t>11/19/2017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6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179</TotalTime>
  <Words>344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Gill Sans MT</vt:lpstr>
      <vt:lpstr>Impact</vt:lpstr>
      <vt:lpstr>Badge</vt:lpstr>
      <vt:lpstr>Office Theme</vt:lpstr>
      <vt:lpstr>What Does Success Mean To You?</vt:lpstr>
      <vt:lpstr>Discussion Outline/Syllabus</vt:lpstr>
      <vt:lpstr>What does success mean to you?</vt:lpstr>
      <vt:lpstr>What does success mean to you?</vt:lpstr>
      <vt:lpstr>Quotes from successful people</vt:lpstr>
      <vt:lpstr>Quotes from successful people</vt:lpstr>
      <vt:lpstr>Quotes from successful people</vt:lpstr>
      <vt:lpstr>How do you interpret these quotes?</vt:lpstr>
      <vt:lpstr>What does success mean to you now, and has your “image” of success changed?</vt:lpstr>
      <vt:lpstr>What is your plan to become successful in life?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success mean to you</dc:title>
  <dc:creator>User</dc:creator>
  <cp:lastModifiedBy>Greg Cummings</cp:lastModifiedBy>
  <cp:revision>14</cp:revision>
  <dcterms:created xsi:type="dcterms:W3CDTF">2014-06-10T18:00:40Z</dcterms:created>
  <dcterms:modified xsi:type="dcterms:W3CDTF">2017-11-19T20:03:25Z</dcterms:modified>
</cp:coreProperties>
</file>