
<file path=[Content_Types].xml><?xml version="1.0" encoding="utf-8"?>
<Types xmlns="http://schemas.openxmlformats.org/package/2006/content-types">
  <Default Extension="jpeg&amp;ehk=OW10cSbpqFyoLjQewTskQQ&amp;r=0&amp;pid=OfficeInsert" ContentType="image/jpeg"/>
  <Default Extension="jpg&amp;ehk=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Default Extension="jpg&amp;ehk=a32O97BG6i5lJmmrmPzb2A&amp;r=0&amp;pid=OfficeInsert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B2D7B-8DEF-4B5B-BAAD-09BF22B149B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F8016-8411-4E59-ABE2-D03068908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2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F77B-A8DF-40AC-827B-B440587BEE83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5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F46B-F6CE-4FAA-B9B1-35CF85584439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2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C7B-6917-4167-966C-904C0B42769E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0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F7C-BD4D-4E6B-A469-2471313395EA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4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60CC-A976-4B17-A6D8-4E78D3532A26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9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AA48-1BD9-4C0C-829B-B340034CB96F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4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D5DF-5E24-492B-98FB-DF28F335E790}" type="datetime1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3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8761-D0CE-4A85-BD26-C33DD429C462}" type="datetime1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2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3E2F-6930-44D2-94AB-926F459E8AA8}" type="datetime1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1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B29-6391-4D3A-A960-1B7AA5810B8E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4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C4C-1907-4447-8E28-02D9EDC047FA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4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955A-F439-45DA-972F-96EAF3274CEA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6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&amp;ehk=OW10cSbpqFyoLjQewTskQQ&amp;r=0&amp;pid=OfficeInsert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greenberg.wikispaces.com/Student+Expectation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&amp;ehk=a32O97BG6i5lJmmrmPzb2A&amp;r=0&amp;pid=OfficeInsert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&amp;ehk="/><Relationship Id="rId4" Type="http://schemas.openxmlformats.org/officeDocument/2006/relationships/hyperlink" Target="https://squammie.wordpress.com/2012/06/05/ban-on-baggy-pants-dont-tri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088" y="3425371"/>
            <a:ext cx="5170711" cy="1499506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20" name="Freeform: Shap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1461955" cy="1146176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MEGA Mentors</a:t>
            </a:r>
            <a:br>
              <a:rPr lang="en-US" b="1" dirty="0"/>
            </a:br>
            <a:r>
              <a:rPr lang="en-US" b="1" dirty="0"/>
              <a:t>New Academic Year Expectations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0064FE8B-6D00-4F5B-B85B-531F45CBB2D5}" type="datetime1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A80E329-FEFF-4496-80C8-928B0907011E}" type="slidenum">
              <a:rPr lang="en-US" smtClean="0"/>
              <a:t>1</a:t>
            </a:fld>
            <a:endParaRPr lang="en-US"/>
          </a:p>
        </p:txBody>
      </p:sp>
      <p:pic>
        <p:nvPicPr>
          <p:cNvPr id="3" name="Picture 2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148E1C16-229C-4515-B104-096481607A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80290" y="3656011"/>
            <a:ext cx="43815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704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985" y="3220605"/>
            <a:ext cx="4260814" cy="1235636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4965EAE-E41A-435F-B993-07E824B6C9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52F8994-E6D4-4311-9548-C3607BC4364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199" y="11624"/>
            <a:ext cx="552994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u="sng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Mentors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F67361C-EA50-41E6-A464-CACC8587A54B}" type="datetime1">
              <a:rPr lang="en-US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10/30/2017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16286" y="6356350"/>
            <a:ext cx="45502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43456" y="6356350"/>
            <a:ext cx="111034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A80E329-FEFF-4496-80C8-928B0907011E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E209C2-E5CC-4FC2-8736-C2079E85B7CF}"/>
              </a:ext>
            </a:extLst>
          </p:cNvPr>
          <p:cNvSpPr txBox="1">
            <a:spLocks/>
          </p:cNvSpPr>
          <p:nvPr/>
        </p:nvSpPr>
        <p:spPr>
          <a:xfrm>
            <a:off x="261256" y="1337187"/>
            <a:ext cx="4635209" cy="43261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bg1"/>
                </a:solidFill>
              </a:rPr>
              <a:t>Be on time for each session.</a:t>
            </a:r>
          </a:p>
          <a:p>
            <a:r>
              <a:rPr lang="en-US" sz="1800" b="1" dirty="0">
                <a:solidFill>
                  <a:schemeClr val="bg1"/>
                </a:solidFill>
              </a:rPr>
              <a:t>If you will not be present, please contact your partners or MEGA School Coordinator</a:t>
            </a:r>
          </a:p>
          <a:p>
            <a:r>
              <a:rPr lang="en-US" sz="1800" b="1" dirty="0">
                <a:solidFill>
                  <a:schemeClr val="bg1"/>
                </a:solidFill>
              </a:rPr>
              <a:t>Dress should be business casual or jacket for men are preferred. No jeans, shorts, etc.</a:t>
            </a:r>
          </a:p>
          <a:p>
            <a:r>
              <a:rPr lang="en-US" sz="1800" b="1" dirty="0">
                <a:solidFill>
                  <a:schemeClr val="bg1"/>
                </a:solidFill>
              </a:rPr>
              <a:t>Mentors are facilitators… ask questions and listen, share your experiences and ask for feedback, keep the conversation flowing</a:t>
            </a:r>
          </a:p>
          <a:p>
            <a:r>
              <a:rPr lang="en-US" sz="1800" b="1" dirty="0">
                <a:solidFill>
                  <a:schemeClr val="bg1"/>
                </a:solidFill>
              </a:rPr>
              <a:t>Document student attendance , participation and record results in your “Student Tracker” file </a:t>
            </a:r>
          </a:p>
          <a:p>
            <a:r>
              <a:rPr lang="en-US" sz="1800" b="1" dirty="0">
                <a:solidFill>
                  <a:schemeClr val="bg1"/>
                </a:solidFill>
              </a:rPr>
              <a:t>Bring picture I.D. for first visit to the school for security clearance. Check in at the main office.</a:t>
            </a:r>
          </a:p>
          <a:p>
            <a:r>
              <a:rPr lang="en-US" sz="1800" b="1" dirty="0">
                <a:solidFill>
                  <a:schemeClr val="bg1"/>
                </a:solidFill>
              </a:rPr>
              <a:t>Respect your students     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985" y="3327012"/>
            <a:ext cx="4260814" cy="1235636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4965EAE-E41A-435F-B993-07E824B6C9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52F8994-E6D4-4311-9548-C3607BC4364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199" y="365125"/>
            <a:ext cx="552994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u="sng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Students Expectations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F67361C-EA50-41E6-A464-CACC8587A54B}" type="datetime1">
              <a:rPr lang="en-US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10/30/2017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16286" y="6356350"/>
            <a:ext cx="45502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43456" y="6356350"/>
            <a:ext cx="111034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A80E329-FEFF-4496-80C8-928B0907011E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10419AD-9D60-4AD3-8B67-8C5BE70CB730}"/>
              </a:ext>
            </a:extLst>
          </p:cNvPr>
          <p:cNvSpPr txBox="1">
            <a:spLocks/>
          </p:cNvSpPr>
          <p:nvPr/>
        </p:nvSpPr>
        <p:spPr>
          <a:xfrm>
            <a:off x="457200" y="1935480"/>
            <a:ext cx="3932225" cy="3541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Be on time for each session.</a:t>
            </a:r>
          </a:p>
          <a:p>
            <a:r>
              <a:rPr lang="en-US" dirty="0">
                <a:solidFill>
                  <a:schemeClr val="bg1"/>
                </a:solidFill>
              </a:rPr>
              <a:t>Demonstrate respect for yourself and others.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Allow others to speak and do not interrupt.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Everyone makes mistakes –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Laughing at those mistakes is a sign of disrespect.</a:t>
            </a:r>
          </a:p>
          <a:p>
            <a:r>
              <a:rPr lang="en-US" dirty="0">
                <a:solidFill>
                  <a:schemeClr val="bg1"/>
                </a:solidFill>
              </a:rPr>
              <a:t>Help everyone learn by sharing your time and attention</a:t>
            </a:r>
          </a:p>
        </p:txBody>
      </p:sp>
    </p:spTree>
    <p:extLst>
      <p:ext uri="{BB962C8B-B14F-4D97-AF65-F5344CB8AC3E}">
        <p14:creationId xmlns:p14="http://schemas.microsoft.com/office/powerpoint/2010/main" val="47449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595" y="428151"/>
            <a:ext cx="3084795" cy="123563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F67361C-EA50-41E6-A464-CACC8587A54B}" type="datetime1">
              <a:rPr lang="en-US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10/30/2017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16286" y="6356350"/>
            <a:ext cx="45502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43456" y="6356350"/>
            <a:ext cx="111034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A80E329-FEFF-4496-80C8-928B0907011E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209809-2DEE-47B6-BEF2-4C94E8B7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Student Expectations (cont’d)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35A2981-D817-4436-98F5-C7C6CF2061A8}"/>
              </a:ext>
            </a:extLst>
          </p:cNvPr>
          <p:cNvSpPr txBox="1">
            <a:spLocks/>
          </p:cNvSpPr>
          <p:nvPr/>
        </p:nvSpPr>
        <p:spPr>
          <a:xfrm>
            <a:off x="1438298" y="1967230"/>
            <a:ext cx="7194425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Be responsible for your actions. </a:t>
            </a:r>
          </a:p>
          <a:p>
            <a:pPr lvl="1"/>
            <a:r>
              <a:rPr lang="en-US" dirty="0"/>
              <a:t>Speak up and participate</a:t>
            </a:r>
          </a:p>
          <a:p>
            <a:pPr lvl="1"/>
            <a:r>
              <a:rPr lang="en-US" dirty="0"/>
              <a:t>No disciplinary action is acceptable,</a:t>
            </a:r>
          </a:p>
          <a:p>
            <a:pPr lvl="1"/>
            <a:r>
              <a:rPr lang="en-US" dirty="0"/>
              <a:t>Inappropriate behavior means immediate removal         from the program </a:t>
            </a:r>
          </a:p>
          <a:p>
            <a:r>
              <a:rPr lang="en-US" dirty="0"/>
              <a:t>Participation is expected. This means:</a:t>
            </a:r>
          </a:p>
          <a:p>
            <a:pPr lvl="1"/>
            <a:r>
              <a:rPr lang="en-US" dirty="0"/>
              <a:t>Speaking up in sessions</a:t>
            </a:r>
          </a:p>
          <a:p>
            <a:pPr lvl="1"/>
            <a:r>
              <a:rPr lang="en-US" dirty="0"/>
              <a:t>Completing assignments and</a:t>
            </a:r>
          </a:p>
          <a:p>
            <a:pPr lvl="1"/>
            <a:r>
              <a:rPr lang="en-US" dirty="0"/>
              <a:t>Keeping your grades 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216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500" y="409000"/>
            <a:ext cx="2923627" cy="997013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245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Students Expectations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F67361C-EA50-41E6-A464-CACC8587A54B}" type="datetime1">
              <a:rPr lang="en-US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10/30/2017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16286" y="6356350"/>
            <a:ext cx="45502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43456" y="6356350"/>
            <a:ext cx="111034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A80E329-FEFF-4496-80C8-928B0907011E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51A53D-5146-4F2E-98F0-3479D903E443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4128169" cy="339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Be on time for each session.</a:t>
            </a:r>
          </a:p>
          <a:p>
            <a:r>
              <a:rPr lang="en-US" sz="1400">
                <a:solidFill>
                  <a:schemeClr val="bg1"/>
                </a:solidFill>
              </a:rPr>
              <a:t>If you will not be present, please contact your partners or MEGA School Coordinator</a:t>
            </a:r>
          </a:p>
          <a:p>
            <a:r>
              <a:rPr lang="en-US" sz="1400">
                <a:solidFill>
                  <a:schemeClr val="bg1"/>
                </a:solidFill>
              </a:rPr>
              <a:t>Dress should be business casual or jacket for men are preferred. No jeans, shorts, etc…</a:t>
            </a:r>
          </a:p>
          <a:p>
            <a:r>
              <a:rPr lang="en-US" sz="1400">
                <a:solidFill>
                  <a:schemeClr val="bg1"/>
                </a:solidFill>
              </a:rPr>
              <a:t>Mentors are facilitators… ask questions and listen, share your experiences and ask for feedback, keep the conversation flowing</a:t>
            </a:r>
          </a:p>
          <a:p>
            <a:r>
              <a:rPr lang="en-US" sz="1400">
                <a:solidFill>
                  <a:schemeClr val="bg1"/>
                </a:solidFill>
              </a:rPr>
              <a:t>Document student attendance , participation and record results in your “Student Tracker” file </a:t>
            </a:r>
          </a:p>
          <a:p>
            <a:r>
              <a:rPr lang="en-US" sz="1400">
                <a:solidFill>
                  <a:schemeClr val="bg1"/>
                </a:solidFill>
              </a:rPr>
              <a:t>Bring picture I.D. for first visit to the school for security clearance. Check in at the main office.</a:t>
            </a:r>
          </a:p>
          <a:p>
            <a:r>
              <a:rPr lang="en-US" sz="1400">
                <a:solidFill>
                  <a:schemeClr val="bg1"/>
                </a:solidFill>
              </a:rPr>
              <a:t>Respect your students     </a:t>
            </a:r>
          </a:p>
          <a:p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A866FE4-06DC-45D3-B93F-32237619CDB1}"/>
              </a:ext>
            </a:extLst>
          </p:cNvPr>
          <p:cNvSpPr txBox="1">
            <a:spLocks/>
          </p:cNvSpPr>
          <p:nvPr/>
        </p:nvSpPr>
        <p:spPr>
          <a:xfrm>
            <a:off x="424544" y="2001267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Your ARE personally ACCOUNTABLE FOR YOUR  FUTURE. This means:</a:t>
            </a:r>
          </a:p>
          <a:p>
            <a:pPr lvl="1"/>
            <a:r>
              <a:rPr lang="en-US" dirty="0"/>
              <a:t>Your personal Effort to make your life better is expected.</a:t>
            </a:r>
          </a:p>
          <a:p>
            <a:pPr lvl="1"/>
            <a:r>
              <a:rPr lang="en-US" dirty="0"/>
              <a:t> We will help you help yourself.</a:t>
            </a:r>
          </a:p>
          <a:p>
            <a:r>
              <a:rPr lang="en-US" dirty="0"/>
              <a:t>Achievement … Set your goals, measure your progress, no matter what – stay on course</a:t>
            </a:r>
          </a:p>
          <a:p>
            <a:pPr lvl="1"/>
            <a:r>
              <a:rPr lang="en-US" dirty="0"/>
              <a:t>You will be asked to set goals for this school year</a:t>
            </a:r>
          </a:p>
          <a:p>
            <a:pPr lvl="1"/>
            <a:r>
              <a:rPr lang="en-US" dirty="0"/>
              <a:t>Your parents must sign the Parental Consent form</a:t>
            </a:r>
          </a:p>
          <a:p>
            <a:pPr lvl="1"/>
            <a:r>
              <a:rPr lang="en-US" dirty="0"/>
              <a:t>You must provide your report cards</a:t>
            </a:r>
          </a:p>
          <a:p>
            <a:pPr lvl="1"/>
            <a:r>
              <a:rPr lang="en-US" dirty="0"/>
              <a:t>You must track progress against your goals.</a:t>
            </a:r>
          </a:p>
          <a:p>
            <a:endParaRPr lang="en-US" dirty="0"/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8D67268F-2D99-4B1C-861E-DC90843884F5}"/>
              </a:ext>
            </a:extLst>
          </p:cNvPr>
          <p:cNvSpPr txBox="1">
            <a:spLocks/>
          </p:cNvSpPr>
          <p:nvPr/>
        </p:nvSpPr>
        <p:spPr>
          <a:xfrm>
            <a:off x="838199" y="34477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/>
              <a:t>Student Expectations (cont’d)</a:t>
            </a:r>
          </a:p>
        </p:txBody>
      </p:sp>
    </p:spTree>
    <p:extLst>
      <p:ext uri="{BB962C8B-B14F-4D97-AF65-F5344CB8AC3E}">
        <p14:creationId xmlns:p14="http://schemas.microsoft.com/office/powerpoint/2010/main" val="896311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433" y="364121"/>
            <a:ext cx="3038168" cy="861193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199" y="365125"/>
            <a:ext cx="552994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Students Expectations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F67361C-EA50-41E6-A464-CACC8587A54B}" type="datetime1">
              <a:rPr lang="en-US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10/30/2017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16286" y="6356350"/>
            <a:ext cx="45502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43456" y="6356350"/>
            <a:ext cx="111034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A80E329-FEFF-4496-80C8-928B0907011E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51A53D-5146-4F2E-98F0-3479D903E443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4128169" cy="339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Be on time for each session.</a:t>
            </a:r>
          </a:p>
          <a:p>
            <a:r>
              <a:rPr lang="en-US" sz="1400">
                <a:solidFill>
                  <a:schemeClr val="bg1"/>
                </a:solidFill>
              </a:rPr>
              <a:t>If you will not be present, please contact your partners or MEGA School Coordinator</a:t>
            </a:r>
          </a:p>
          <a:p>
            <a:r>
              <a:rPr lang="en-US" sz="1400">
                <a:solidFill>
                  <a:schemeClr val="bg1"/>
                </a:solidFill>
              </a:rPr>
              <a:t>Dress should be business casual or jacket for men are preferred. No jeans, shorts, etc…</a:t>
            </a:r>
          </a:p>
          <a:p>
            <a:r>
              <a:rPr lang="en-US" sz="1400">
                <a:solidFill>
                  <a:schemeClr val="bg1"/>
                </a:solidFill>
              </a:rPr>
              <a:t>Mentors are facilitators… ask questions and listen, share your experiences and ask for feedback, keep the conversation flowing</a:t>
            </a:r>
          </a:p>
          <a:p>
            <a:r>
              <a:rPr lang="en-US" sz="1400">
                <a:solidFill>
                  <a:schemeClr val="bg1"/>
                </a:solidFill>
              </a:rPr>
              <a:t>Document student attendance , participation and record results in your “Student Tracker” file </a:t>
            </a:r>
          </a:p>
          <a:p>
            <a:r>
              <a:rPr lang="en-US" sz="1400">
                <a:solidFill>
                  <a:schemeClr val="bg1"/>
                </a:solidFill>
              </a:rPr>
              <a:t>Bring picture I.D. for first visit to the school for security clearance. Check in at the main office.</a:t>
            </a:r>
          </a:p>
          <a:p>
            <a:r>
              <a:rPr lang="en-US" sz="1400">
                <a:solidFill>
                  <a:schemeClr val="bg1"/>
                </a:solidFill>
              </a:rPr>
              <a:t>Respect your students     </a:t>
            </a:r>
          </a:p>
          <a:p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7195168-CDF9-4045-B703-C87B62640304}"/>
              </a:ext>
            </a:extLst>
          </p:cNvPr>
          <p:cNvSpPr txBox="1">
            <a:spLocks/>
          </p:cNvSpPr>
          <p:nvPr/>
        </p:nvSpPr>
        <p:spPr>
          <a:xfrm>
            <a:off x="644012" y="343196"/>
            <a:ext cx="109383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000" b="1" u="sng" dirty="0"/>
            </a:br>
            <a:r>
              <a:rPr lang="en-US" b="1" u="sng" dirty="0"/>
              <a:t>Student Expectations (cont’d)</a:t>
            </a:r>
            <a:br>
              <a:rPr lang="en-US" b="1" u="sng" dirty="0"/>
            </a:br>
            <a:endParaRPr lang="en-US" b="1" u="sng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2049042-FF86-4012-900C-D8C365F80F22}"/>
              </a:ext>
            </a:extLst>
          </p:cNvPr>
          <p:cNvSpPr txBox="1">
            <a:spLocks/>
          </p:cNvSpPr>
          <p:nvPr/>
        </p:nvSpPr>
        <p:spPr>
          <a:xfrm>
            <a:off x="1436914" y="1625652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year we will measure progress on the following:</a:t>
            </a:r>
          </a:p>
          <a:p>
            <a:pPr lvl="1"/>
            <a:r>
              <a:rPr lang="en-US" sz="2600" dirty="0"/>
              <a:t>Grades/ Performance </a:t>
            </a:r>
          </a:p>
          <a:p>
            <a:pPr lvl="1"/>
            <a:r>
              <a:rPr lang="en-US" sz="2600" dirty="0"/>
              <a:t>Participation (Attendance, completing assignments, speaking up, demonstrating effort)</a:t>
            </a:r>
          </a:p>
          <a:p>
            <a:pPr lvl="1"/>
            <a:r>
              <a:rPr lang="en-US" sz="2600" dirty="0"/>
              <a:t>Discipline ( Report disciplinary action, inappropriate behavior)</a:t>
            </a:r>
          </a:p>
          <a:p>
            <a:pPr lvl="1"/>
            <a:r>
              <a:rPr lang="en-US" sz="2600" dirty="0"/>
              <a:t>How you are tracking to your Student goals</a:t>
            </a:r>
          </a:p>
          <a:p>
            <a:r>
              <a:rPr lang="en-US" dirty="0"/>
              <a:t>Successfully demonstrating progress in the areas above will earn:</a:t>
            </a:r>
          </a:p>
          <a:p>
            <a:pPr lvl="1"/>
            <a:r>
              <a:rPr lang="en-US" sz="2600" dirty="0"/>
              <a:t>Recognition at the end of the year</a:t>
            </a:r>
          </a:p>
          <a:p>
            <a:pPr lvl="1"/>
            <a:r>
              <a:rPr lang="en-US" sz="2600" dirty="0"/>
              <a:t>Additional support from the mentors/counselors</a:t>
            </a:r>
          </a:p>
          <a:p>
            <a:pPr lvl="1"/>
            <a:r>
              <a:rPr lang="en-US" sz="2600" dirty="0"/>
              <a:t>Field trip at the end of the year and others during the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349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71" y="230188"/>
            <a:ext cx="3038168" cy="861193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199" y="365125"/>
            <a:ext cx="552994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Students Expectations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F67361C-EA50-41E6-A464-CACC8587A54B}" type="datetime1">
              <a:rPr lang="en-US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10/30/2017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16286" y="6356350"/>
            <a:ext cx="45502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43456" y="6356350"/>
            <a:ext cx="111034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A80E329-FEFF-4496-80C8-928B0907011E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51A53D-5146-4F2E-98F0-3479D903E443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4128169" cy="339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Be on time for each session.</a:t>
            </a:r>
          </a:p>
          <a:p>
            <a:r>
              <a:rPr lang="en-US" sz="1400">
                <a:solidFill>
                  <a:schemeClr val="bg1"/>
                </a:solidFill>
              </a:rPr>
              <a:t>If you will not be present, please contact your partners or MEGA School Coordinator</a:t>
            </a:r>
          </a:p>
          <a:p>
            <a:r>
              <a:rPr lang="en-US" sz="1400">
                <a:solidFill>
                  <a:schemeClr val="bg1"/>
                </a:solidFill>
              </a:rPr>
              <a:t>Dress should be business casual or jacket for men are preferred. No jeans, shorts, etc…</a:t>
            </a:r>
          </a:p>
          <a:p>
            <a:r>
              <a:rPr lang="en-US" sz="1400">
                <a:solidFill>
                  <a:schemeClr val="bg1"/>
                </a:solidFill>
              </a:rPr>
              <a:t>Mentors are facilitators… ask questions and listen, share your experiences and ask for feedback, keep the conversation flowing</a:t>
            </a:r>
          </a:p>
          <a:p>
            <a:r>
              <a:rPr lang="en-US" sz="1400">
                <a:solidFill>
                  <a:schemeClr val="bg1"/>
                </a:solidFill>
              </a:rPr>
              <a:t>Document student attendance , participation and record results in your “Student Tracker” file </a:t>
            </a:r>
          </a:p>
          <a:p>
            <a:r>
              <a:rPr lang="en-US" sz="1400">
                <a:solidFill>
                  <a:schemeClr val="bg1"/>
                </a:solidFill>
              </a:rPr>
              <a:t>Bring picture I.D. for first visit to the school for security clearance. Check in at the main office.</a:t>
            </a:r>
          </a:p>
          <a:p>
            <a:r>
              <a:rPr lang="en-US" sz="1400">
                <a:solidFill>
                  <a:schemeClr val="bg1"/>
                </a:solidFill>
              </a:rPr>
              <a:t>Respect your students     </a:t>
            </a:r>
          </a:p>
          <a:p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7195168-CDF9-4045-B703-C87B62640304}"/>
              </a:ext>
            </a:extLst>
          </p:cNvPr>
          <p:cNvSpPr txBox="1">
            <a:spLocks/>
          </p:cNvSpPr>
          <p:nvPr/>
        </p:nvSpPr>
        <p:spPr>
          <a:xfrm>
            <a:off x="644012" y="230188"/>
            <a:ext cx="109383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000" b="1" u="sng" dirty="0"/>
            </a:br>
            <a:r>
              <a:rPr lang="en-US" b="1" u="sng" dirty="0"/>
              <a:t>Student Expectations (cont’d)</a:t>
            </a:r>
            <a:br>
              <a:rPr lang="en-US" b="1" u="sng" dirty="0"/>
            </a:br>
            <a:endParaRPr lang="en-US" b="1" u="sng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50AFDDA-8385-4004-854E-EDD35771ACE0}"/>
              </a:ext>
            </a:extLst>
          </p:cNvPr>
          <p:cNvSpPr txBox="1">
            <a:spLocks/>
          </p:cNvSpPr>
          <p:nvPr/>
        </p:nvSpPr>
        <p:spPr>
          <a:xfrm>
            <a:off x="457200" y="1752600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 </a:t>
            </a:r>
            <a:r>
              <a:rPr lang="en-US" dirty="0"/>
              <a:t>Young men are asked to dress appropriately.</a:t>
            </a:r>
          </a:p>
          <a:p>
            <a:pPr lvl="1"/>
            <a:r>
              <a:rPr lang="en-US" sz="2800" dirty="0"/>
              <a:t> NO SAGGING ALLOWED!!! NO HATS or CAPS inside. </a:t>
            </a:r>
          </a:p>
          <a:p>
            <a:pPr lvl="1"/>
            <a:endParaRPr lang="en-US" sz="2800" dirty="0"/>
          </a:p>
          <a:p>
            <a:pPr marL="393192" lvl="1" indent="0">
              <a:buFont typeface="Arial" panose="020B0604020202020204" pitchFamily="34" charset="0"/>
              <a:buNone/>
            </a:pPr>
            <a:endParaRPr lang="en-US" sz="2800" dirty="0"/>
          </a:p>
          <a:p>
            <a:r>
              <a:rPr lang="en-US" dirty="0"/>
              <a:t>Young women are asked to dress appropriately </a:t>
            </a:r>
          </a:p>
          <a:p>
            <a:pPr lvl="1"/>
            <a:r>
              <a:rPr lang="en-US" sz="2800" dirty="0"/>
              <a:t> NO short skirts or shorts. </a:t>
            </a:r>
          </a:p>
        </p:txBody>
      </p:sp>
      <p:pic>
        <p:nvPicPr>
          <p:cNvPr id="14" name="Picture 13" descr="A person in a blue shirt&#10;&#10;Description generated with high confidence">
            <a:extLst>
              <a:ext uri="{FF2B5EF4-FFF2-40B4-BE49-F238E27FC236}">
                <a16:creationId xmlns:a16="http://schemas.microsoft.com/office/drawing/2014/main" id="{8E60838A-61A9-4011-8362-8E395088A7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488258" y="1825625"/>
            <a:ext cx="1755198" cy="1066800"/>
          </a:xfrm>
          <a:prstGeom prst="rect">
            <a:avLst/>
          </a:prstGeom>
        </p:spPr>
      </p:pic>
      <p:pic>
        <p:nvPicPr>
          <p:cNvPr id="15" name="Picture 14" descr="A picture containing clothing&#10;&#10;Description generated with very high confidence">
            <a:extLst>
              <a:ext uri="{FF2B5EF4-FFF2-40B4-BE49-F238E27FC236}">
                <a16:creationId xmlns:a16="http://schemas.microsoft.com/office/drawing/2014/main" id="{8317C7A8-666B-4936-A8E4-31B05202AA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309" y="3983672"/>
            <a:ext cx="1863436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69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785</Words>
  <Application>Microsoft Office PowerPoint</Application>
  <PresentationFormat>Widescreen</PresentationFormat>
  <Paragraphs>96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MEGA Mentors New Academic Year Expectations</vt:lpstr>
      <vt:lpstr>Mentors</vt:lpstr>
      <vt:lpstr>Students Expectations</vt:lpstr>
      <vt:lpstr>Student Expectations (cont’d)</vt:lpstr>
      <vt:lpstr>Students Expectations</vt:lpstr>
      <vt:lpstr>Students Expectations</vt:lpstr>
      <vt:lpstr>Students Expectations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Cummings</dc:creator>
  <cp:lastModifiedBy>Greg Cummings</cp:lastModifiedBy>
  <cp:revision>9</cp:revision>
  <dcterms:created xsi:type="dcterms:W3CDTF">2017-05-25T12:47:13Z</dcterms:created>
  <dcterms:modified xsi:type="dcterms:W3CDTF">2017-10-30T15:06:58Z</dcterms:modified>
</cp:coreProperties>
</file>